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5.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6.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7.xml" ContentType="application/vnd.openxmlformats-officedocument.them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4"/>
    <p:sldMasterId id="2147483665" r:id="rId5"/>
    <p:sldMasterId id="2147483672" r:id="rId6"/>
    <p:sldMasterId id="2147483678" r:id="rId7"/>
    <p:sldMasterId id="2147483690" r:id="rId8"/>
    <p:sldMasterId id="2147483702" r:id="rId9"/>
    <p:sldMasterId id="2147483714" r:id="rId10"/>
  </p:sldMasterIdLst>
  <p:notesMasterIdLst>
    <p:notesMasterId r:id="rId56"/>
  </p:notesMasterIdLst>
  <p:sldIdLst>
    <p:sldId id="256" r:id="rId11"/>
    <p:sldId id="2145707587" r:id="rId12"/>
    <p:sldId id="4529" r:id="rId13"/>
    <p:sldId id="2145707578" r:id="rId14"/>
    <p:sldId id="2145707634" r:id="rId15"/>
    <p:sldId id="2145707635" r:id="rId16"/>
    <p:sldId id="355" r:id="rId17"/>
    <p:sldId id="309" r:id="rId18"/>
    <p:sldId id="291" r:id="rId19"/>
    <p:sldId id="2145707579" r:id="rId20"/>
    <p:sldId id="359" r:id="rId21"/>
    <p:sldId id="374" r:id="rId22"/>
    <p:sldId id="378" r:id="rId23"/>
    <p:sldId id="375" r:id="rId24"/>
    <p:sldId id="380" r:id="rId25"/>
    <p:sldId id="392" r:id="rId26"/>
    <p:sldId id="2145707581" r:id="rId27"/>
    <p:sldId id="270" r:id="rId28"/>
    <p:sldId id="2145707573" r:id="rId29"/>
    <p:sldId id="2145707547" r:id="rId30"/>
    <p:sldId id="2145707546" r:id="rId31"/>
    <p:sldId id="2145707580" r:id="rId32"/>
    <p:sldId id="390" r:id="rId33"/>
    <p:sldId id="2145707545" r:id="rId34"/>
    <p:sldId id="2145707552" r:id="rId35"/>
    <p:sldId id="2145707549" r:id="rId36"/>
    <p:sldId id="395" r:id="rId37"/>
    <p:sldId id="2145707550" r:id="rId38"/>
    <p:sldId id="2145707569" r:id="rId39"/>
    <p:sldId id="385" r:id="rId40"/>
    <p:sldId id="2145707571" r:id="rId41"/>
    <p:sldId id="382" r:id="rId42"/>
    <p:sldId id="383" r:id="rId43"/>
    <p:sldId id="2145707563" r:id="rId44"/>
    <p:sldId id="2145707572" r:id="rId45"/>
    <p:sldId id="2145707576" r:id="rId46"/>
    <p:sldId id="2145707544" r:id="rId47"/>
    <p:sldId id="2145707567" r:id="rId48"/>
    <p:sldId id="2145707577" r:id="rId49"/>
    <p:sldId id="394" r:id="rId50"/>
    <p:sldId id="356" r:id="rId51"/>
    <p:sldId id="737" r:id="rId52"/>
    <p:sldId id="2145707582" r:id="rId53"/>
    <p:sldId id="2145707586" r:id="rId54"/>
    <p:sldId id="2145707559" r:id="rId55"/>
  </p:sldIdLst>
  <p:sldSz cx="9144000" cy="5143500" type="screen16x9"/>
  <p:notesSz cx="7010400" cy="9296400"/>
  <p:embeddedFontLst>
    <p:embeddedFont>
      <p:font typeface="Arial Black" panose="020B0A04020102020204" pitchFamily="34" charset="0"/>
      <p:bold r:id="rId57"/>
    </p:embeddedFont>
    <p:embeddedFont>
      <p:font typeface="Arial Unicode MS" panose="020B0604020202020204" pitchFamily="34" charset="-128"/>
      <p:regular r:id="rId58"/>
    </p:embeddedFont>
    <p:embeddedFont>
      <p:font typeface="Calibri" panose="020F0502020204030204" pitchFamily="34" charset="0"/>
      <p:regular r:id="rId59"/>
      <p:bold r:id="rId60"/>
      <p:italic r:id="rId61"/>
      <p:boldItalic r:id="rId62"/>
    </p:embeddedFont>
    <p:embeddedFont>
      <p:font typeface="Calibri Light" panose="020F0302020204030204" pitchFamily="34" charset="0"/>
      <p:regular r:id="rId63"/>
      <p:italic r:id="rId64"/>
    </p:embeddedFont>
    <p:embeddedFont>
      <p:font typeface="Century Gothic" panose="020B0502020202020204" pitchFamily="34" charset="0"/>
      <p:regular r:id="rId65"/>
      <p:bold r:id="rId66"/>
      <p:italic r:id="rId67"/>
      <p:boldItalic r:id="rId68"/>
    </p:embeddedFont>
    <p:embeddedFont>
      <p:font typeface="News Cycle" panose="020B0604020202020204" charset="2"/>
      <p:regular r:id="rId69"/>
      <p:bold r:id="rId70"/>
    </p:embeddedFont>
    <p:embeddedFont>
      <p:font typeface="Oswald" panose="00000500000000000000" pitchFamily="2" charset="0"/>
      <p:regular r:id="rId71"/>
      <p:bold r:id="rId72"/>
    </p:embeddedFont>
    <p:embeddedFont>
      <p:font typeface="Oswald Regular" panose="00000500000000000000" charset="0"/>
      <p:regular r:id="rId73"/>
    </p:embeddedFont>
    <p:embeddedFont>
      <p:font typeface="Segoe UI" panose="020B0502040204020203" pitchFamily="34" charset="0"/>
      <p:regular r:id="rId74"/>
      <p:bold r:id="rId75"/>
      <p:italic r:id="rId76"/>
      <p:boldItalic r:id="rId77"/>
    </p:embeddedFont>
    <p:embeddedFont>
      <p:font typeface="Verdana" panose="020B0604030504040204" pitchFamily="34" charset="0"/>
      <p:regular r:id="rId78"/>
      <p:bold r:id="rId79"/>
      <p:italic r:id="rId80"/>
      <p:boldItalic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8" userDrawn="1">
          <p15:clr>
            <a:srgbClr val="A4A3A4"/>
          </p15:clr>
        </p15:guide>
        <p15:guide id="2" pos="88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ba Salem" initials="HS" lastIdx="2" clrIdx="0">
    <p:extLst>
      <p:ext uri="{19B8F6BF-5375-455C-9EA6-DF929625EA0E}">
        <p15:presenceInfo xmlns:p15="http://schemas.microsoft.com/office/powerpoint/2012/main" userId="S::Heba.Salem@alfuttaim.com::df0d3315-5335-4730-aef4-34234f5a8f44" providerId="AD"/>
      </p:ext>
    </p:extLst>
  </p:cmAuthor>
  <p:cmAuthor id="2" name="Gabriella Planojevic" initials="GP" lastIdx="34" clrIdx="1">
    <p:extLst>
      <p:ext uri="{19B8F6BF-5375-455C-9EA6-DF929625EA0E}">
        <p15:presenceInfo xmlns:p15="http://schemas.microsoft.com/office/powerpoint/2012/main" userId="S::Gabriella.Planojevic@alfuttaim.com::7798e6ba-5c0e-44fb-a4cd-0f2edfa3949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646464"/>
    <a:srgbClr val="80CAFF"/>
    <a:srgbClr val="88A9BE"/>
    <a:srgbClr val="99BACF"/>
    <a:srgbClr val="FAFAF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5681E7-3F6B-493A-A081-50176DB923CF}">
  <a:tblStyle styleId="{6B5681E7-3F6B-493A-A081-50176DB923C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51EFF09-86D4-41D1-8CD3-602A2CEEB6E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8265" autoAdjust="0"/>
    <p:restoredTop sz="95226" autoAdjust="0"/>
  </p:normalViewPr>
  <p:slideViewPr>
    <p:cSldViewPr snapToGrid="0" showGuides="1">
      <p:cViewPr varScale="1">
        <p:scale>
          <a:sx n="110" d="100"/>
          <a:sy n="110" d="100"/>
        </p:scale>
        <p:origin x="77" y="130"/>
      </p:cViewPr>
      <p:guideLst>
        <p:guide orient="horz" pos="348"/>
        <p:guide pos="888"/>
      </p:guideLst>
    </p:cSldViewPr>
  </p:slideViewPr>
  <p:notesTextViewPr>
    <p:cViewPr>
      <p:scale>
        <a:sx n="3" d="2"/>
        <a:sy n="3" d="2"/>
      </p:scale>
      <p:origin x="0" y="0"/>
    </p:cViewPr>
  </p:notesTextViewPr>
  <p:sorterViewPr>
    <p:cViewPr>
      <p:scale>
        <a:sx n="100" d="100"/>
        <a:sy n="100" d="100"/>
      </p:scale>
      <p:origin x="0" y="-6696"/>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viewProps" Target="viewProps.xml"/><Relationship Id="rId16" Type="http://schemas.openxmlformats.org/officeDocument/2006/relationships/slide" Target="slides/slide6.xml"/><Relationship Id="rId11" Type="http://schemas.openxmlformats.org/officeDocument/2006/relationships/slide" Target="slides/slide1.xml"/><Relationship Id="rId32" Type="http://schemas.openxmlformats.org/officeDocument/2006/relationships/slide" Target="slides/slide22.xml"/><Relationship Id="rId37" Type="http://schemas.openxmlformats.org/officeDocument/2006/relationships/slide" Target="slides/slide27.xml"/><Relationship Id="rId53" Type="http://schemas.openxmlformats.org/officeDocument/2006/relationships/slide" Target="slides/slide43.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Master" Target="slideMasters/slideMaster2.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Master" Target="slideMasters/slideMaster5.xml"/><Relationship Id="rId51" Type="http://schemas.openxmlformats.org/officeDocument/2006/relationships/slide" Target="slides/slide41.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font" Target="fonts/font1.fntdata"/><Relationship Id="rId10" Type="http://schemas.openxmlformats.org/officeDocument/2006/relationships/slideMaster" Target="slideMasters/slideMaster7.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 Id="rId76" Type="http://schemas.openxmlformats.org/officeDocument/2006/relationships/font" Target="fonts/font20.fntdata"/><Relationship Id="rId7" Type="http://schemas.openxmlformats.org/officeDocument/2006/relationships/slideMaster" Target="slideMasters/slideMaster4.xml"/><Relationship Id="rId71" Type="http://schemas.openxmlformats.org/officeDocument/2006/relationships/font" Target="fonts/font15.fntdata"/><Relationship Id="rId2" Type="http://schemas.openxmlformats.org/officeDocument/2006/relationships/customXml" Target="../customXml/item2.xml"/><Relationship Id="rId29" Type="http://schemas.openxmlformats.org/officeDocument/2006/relationships/slide" Target="slides/slide19.xml"/><Relationship Id="rId24" Type="http://schemas.openxmlformats.org/officeDocument/2006/relationships/slide" Target="slides/slide14.xml"/><Relationship Id="rId40" Type="http://schemas.openxmlformats.org/officeDocument/2006/relationships/slide" Target="slides/slide30.xml"/><Relationship Id="rId45" Type="http://schemas.openxmlformats.org/officeDocument/2006/relationships/slide" Target="slides/slide35.xml"/><Relationship Id="rId66" Type="http://schemas.openxmlformats.org/officeDocument/2006/relationships/font" Target="fonts/font10.fntdata"/><Relationship Id="rId87" Type="http://schemas.microsoft.com/office/2016/11/relationships/changesInfo" Target="changesInfos/changesInfo1.xml"/><Relationship Id="rId61" Type="http://schemas.openxmlformats.org/officeDocument/2006/relationships/font" Target="fonts/font5.fntdata"/><Relationship Id="rId82"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tma Alsagaf" userId="ef587b5e-378a-4bb3-aa9f-3c15b98138a4" providerId="ADAL" clId="{CBDADCCC-7339-4C6F-9501-828741F4D50B}"/>
    <pc:docChg chg="modSld">
      <pc:chgData name="Fatma Alsagaf" userId="ef587b5e-378a-4bb3-aa9f-3c15b98138a4" providerId="ADAL" clId="{CBDADCCC-7339-4C6F-9501-828741F4D50B}" dt="2023-05-31T10:21:07.793" v="6" actId="729"/>
      <pc:docMkLst>
        <pc:docMk/>
      </pc:docMkLst>
      <pc:sldChg chg="mod modShow">
        <pc:chgData name="Fatma Alsagaf" userId="ef587b5e-378a-4bb3-aa9f-3c15b98138a4" providerId="ADAL" clId="{CBDADCCC-7339-4C6F-9501-828741F4D50B}" dt="2023-05-31T10:18:14.380" v="1" actId="729"/>
        <pc:sldMkLst>
          <pc:docMk/>
          <pc:sldMk cId="695130394" sldId="291"/>
        </pc:sldMkLst>
      </pc:sldChg>
      <pc:sldChg chg="mod modShow">
        <pc:chgData name="Fatma Alsagaf" userId="ef587b5e-378a-4bb3-aa9f-3c15b98138a4" providerId="ADAL" clId="{CBDADCCC-7339-4C6F-9501-828741F4D50B}" dt="2023-05-31T10:18:22.028" v="2" actId="729"/>
        <pc:sldMkLst>
          <pc:docMk/>
          <pc:sldMk cId="1457858470" sldId="374"/>
        </pc:sldMkLst>
      </pc:sldChg>
      <pc:sldChg chg="mod modShow">
        <pc:chgData name="Fatma Alsagaf" userId="ef587b5e-378a-4bb3-aa9f-3c15b98138a4" providerId="ADAL" clId="{CBDADCCC-7339-4C6F-9501-828741F4D50B}" dt="2023-05-31T10:18:30.193" v="4" actId="729"/>
        <pc:sldMkLst>
          <pc:docMk/>
          <pc:sldMk cId="685013805" sldId="375"/>
        </pc:sldMkLst>
      </pc:sldChg>
      <pc:sldChg chg="mod modShow">
        <pc:chgData name="Fatma Alsagaf" userId="ef587b5e-378a-4bb3-aa9f-3c15b98138a4" providerId="ADAL" clId="{CBDADCCC-7339-4C6F-9501-828741F4D50B}" dt="2023-05-31T10:18:25.737" v="3" actId="729"/>
        <pc:sldMkLst>
          <pc:docMk/>
          <pc:sldMk cId="421648645" sldId="378"/>
        </pc:sldMkLst>
      </pc:sldChg>
      <pc:sldChg chg="mod modShow">
        <pc:chgData name="Fatma Alsagaf" userId="ef587b5e-378a-4bb3-aa9f-3c15b98138a4" providerId="ADAL" clId="{CBDADCCC-7339-4C6F-9501-828741F4D50B}" dt="2023-05-31T10:18:33.083" v="5" actId="729"/>
        <pc:sldMkLst>
          <pc:docMk/>
          <pc:sldMk cId="142672649" sldId="380"/>
        </pc:sldMkLst>
      </pc:sldChg>
      <pc:sldChg chg="mod modShow">
        <pc:chgData name="Fatma Alsagaf" userId="ef587b5e-378a-4bb3-aa9f-3c15b98138a4" providerId="ADAL" clId="{CBDADCCC-7339-4C6F-9501-828741F4D50B}" dt="2023-05-31T10:18:00.965" v="0" actId="729"/>
        <pc:sldMkLst>
          <pc:docMk/>
          <pc:sldMk cId="949019085" sldId="4529"/>
        </pc:sldMkLst>
      </pc:sldChg>
      <pc:sldChg chg="mod modShow">
        <pc:chgData name="Fatma Alsagaf" userId="ef587b5e-378a-4bb3-aa9f-3c15b98138a4" providerId="ADAL" clId="{CBDADCCC-7339-4C6F-9501-828741F4D50B}" dt="2023-05-31T10:21:07.793" v="6" actId="729"/>
        <pc:sldMkLst>
          <pc:docMk/>
          <pc:sldMk cId="421476808" sldId="2145707563"/>
        </pc:sldMkLst>
      </pc:sldChg>
    </pc:docChg>
  </pc:docChgLst>
  <pc:docChgLst>
    <pc:chgData name="Fatma Alsagaf" userId="ef587b5e-378a-4bb3-aa9f-3c15b98138a4" providerId="ADAL" clId="{9126D989-5D92-433F-9D6B-C068684704FA}"/>
    <pc:docChg chg="custSel modSld">
      <pc:chgData name="Fatma Alsagaf" userId="ef587b5e-378a-4bb3-aa9f-3c15b98138a4" providerId="ADAL" clId="{9126D989-5D92-433F-9D6B-C068684704FA}" dt="2023-08-01T04:57:01.039" v="1" actId="21"/>
      <pc:docMkLst>
        <pc:docMk/>
      </pc:docMkLst>
      <pc:sldChg chg="delSp modSp mod">
        <pc:chgData name="Fatma Alsagaf" userId="ef587b5e-378a-4bb3-aa9f-3c15b98138a4" providerId="ADAL" clId="{9126D989-5D92-433F-9D6B-C068684704FA}" dt="2023-08-01T04:57:01.039" v="1" actId="21"/>
        <pc:sldMkLst>
          <pc:docMk/>
          <pc:sldMk cId="816723699" sldId="2145707586"/>
        </pc:sldMkLst>
        <pc:spChg chg="del mod">
          <ac:chgData name="Fatma Alsagaf" userId="ef587b5e-378a-4bb3-aa9f-3c15b98138a4" providerId="ADAL" clId="{9126D989-5D92-433F-9D6B-C068684704FA}" dt="2023-08-01T04:57:01.039" v="1" actId="21"/>
          <ac:spMkLst>
            <pc:docMk/>
            <pc:sldMk cId="816723699" sldId="2145707586"/>
            <ac:spMk id="148" creationId="{E5B8B374-C4E3-4C23-838B-464BF2CC0C1A}"/>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DD1BC6-866A-4C78-B56E-1331EE02889D}" type="doc">
      <dgm:prSet loTypeId="urn:microsoft.com/office/officeart/2005/8/layout/funnel1" loCatId="relationship" qsTypeId="urn:microsoft.com/office/officeart/2005/8/quickstyle/simple1" qsCatId="simple" csTypeId="urn:microsoft.com/office/officeart/2005/8/colors/colorful3" csCatId="colorful" phldr="1"/>
      <dgm:spPr/>
      <dgm:t>
        <a:bodyPr/>
        <a:lstStyle/>
        <a:p>
          <a:endParaRPr lang="en-US"/>
        </a:p>
      </dgm:t>
    </dgm:pt>
    <dgm:pt modelId="{C40EF4FC-C739-4258-93CD-DBB94CDB51F2}">
      <dgm:prSet phldrT="[Text]" custT="1"/>
      <dgm:spPr>
        <a:solidFill>
          <a:srgbClr val="FFC000"/>
        </a:solidFill>
      </dgm:spPr>
      <dgm:t>
        <a:bodyPr/>
        <a:lstStyle/>
        <a:p>
          <a:r>
            <a:rPr lang="en-US" sz="1200" b="1" dirty="0"/>
            <a:t>Motivation </a:t>
          </a:r>
        </a:p>
      </dgm:t>
    </dgm:pt>
    <dgm:pt modelId="{C041879B-8A57-434E-A300-A06EC2C6F198}" type="parTrans" cxnId="{8449B58E-58D8-48AA-90F1-1DB91694D148}">
      <dgm:prSet/>
      <dgm:spPr/>
      <dgm:t>
        <a:bodyPr/>
        <a:lstStyle/>
        <a:p>
          <a:endParaRPr lang="en-US"/>
        </a:p>
      </dgm:t>
    </dgm:pt>
    <dgm:pt modelId="{5306E010-0B90-43D3-96A3-F799EFF5C96C}" type="sibTrans" cxnId="{8449B58E-58D8-48AA-90F1-1DB91694D148}">
      <dgm:prSet/>
      <dgm:spPr/>
      <dgm:t>
        <a:bodyPr/>
        <a:lstStyle/>
        <a:p>
          <a:endParaRPr lang="en-US"/>
        </a:p>
      </dgm:t>
    </dgm:pt>
    <dgm:pt modelId="{EF2DE61E-3712-4DB6-BE58-23A5FA733305}">
      <dgm:prSet phldrT="[Text]"/>
      <dgm:spPr>
        <a:solidFill>
          <a:srgbClr val="00B0F0"/>
        </a:solidFill>
      </dgm:spPr>
      <dgm:t>
        <a:bodyPr/>
        <a:lstStyle/>
        <a:p>
          <a:r>
            <a:rPr lang="en-US" b="1" dirty="0"/>
            <a:t>Aspiration</a:t>
          </a:r>
        </a:p>
      </dgm:t>
    </dgm:pt>
    <dgm:pt modelId="{8730A82C-DAF6-409B-A15C-63021B0DA5B3}" type="parTrans" cxnId="{A0966C78-D3BE-400E-8CCA-6086D4A52AB7}">
      <dgm:prSet/>
      <dgm:spPr/>
      <dgm:t>
        <a:bodyPr/>
        <a:lstStyle/>
        <a:p>
          <a:endParaRPr lang="en-US"/>
        </a:p>
      </dgm:t>
    </dgm:pt>
    <dgm:pt modelId="{F69DFC3C-4192-49EA-9023-4FED9128861D}" type="sibTrans" cxnId="{A0966C78-D3BE-400E-8CCA-6086D4A52AB7}">
      <dgm:prSet/>
      <dgm:spPr/>
      <dgm:t>
        <a:bodyPr/>
        <a:lstStyle/>
        <a:p>
          <a:endParaRPr lang="en-US"/>
        </a:p>
      </dgm:t>
    </dgm:pt>
    <dgm:pt modelId="{8BF65C3F-06B3-4826-9772-C37DFAFBE027}">
      <dgm:prSet phldrT="[Text]"/>
      <dgm:spPr/>
      <dgm:t>
        <a:bodyPr/>
        <a:lstStyle/>
        <a:p>
          <a:r>
            <a:rPr lang="en-US" b="1" i="0" dirty="0">
              <a:solidFill>
                <a:schemeClr val="tx2">
                  <a:lumMod val="25000"/>
                </a:schemeClr>
              </a:solidFill>
            </a:rPr>
            <a:t>Honest Career Conversation</a:t>
          </a:r>
        </a:p>
      </dgm:t>
    </dgm:pt>
    <dgm:pt modelId="{B12E000D-C6CC-476F-AAE3-4DE80BBDC402}" type="sibTrans" cxnId="{236090C9-423A-41DB-87B8-A18F7021E90D}">
      <dgm:prSet/>
      <dgm:spPr/>
      <dgm:t>
        <a:bodyPr/>
        <a:lstStyle/>
        <a:p>
          <a:endParaRPr lang="en-US"/>
        </a:p>
      </dgm:t>
    </dgm:pt>
    <dgm:pt modelId="{7497DD6E-45F7-4E2C-AE32-65C42708E65A}" type="parTrans" cxnId="{236090C9-423A-41DB-87B8-A18F7021E90D}">
      <dgm:prSet/>
      <dgm:spPr/>
      <dgm:t>
        <a:bodyPr/>
        <a:lstStyle/>
        <a:p>
          <a:endParaRPr lang="en-US"/>
        </a:p>
      </dgm:t>
    </dgm:pt>
    <dgm:pt modelId="{FAAA625B-A784-43C9-8AE5-8C66D9830393}">
      <dgm:prSet phldrT="[Text]" custT="1"/>
      <dgm:spPr>
        <a:solidFill>
          <a:srgbClr val="92D050"/>
        </a:solidFill>
      </dgm:spPr>
      <dgm:t>
        <a:bodyPr/>
        <a:lstStyle/>
        <a:p>
          <a:r>
            <a:rPr lang="en-US" sz="1100" b="1" dirty="0"/>
            <a:t>Self-awareness</a:t>
          </a:r>
          <a:r>
            <a:rPr lang="en-US" sz="1100" dirty="0"/>
            <a:t> </a:t>
          </a:r>
        </a:p>
      </dgm:t>
    </dgm:pt>
    <dgm:pt modelId="{98751F2D-3393-4AB5-A3E6-33C13BE5AF9D}" type="parTrans" cxnId="{0FD25C59-EC6B-4A1D-A953-FE4745179409}">
      <dgm:prSet/>
      <dgm:spPr/>
      <dgm:t>
        <a:bodyPr/>
        <a:lstStyle/>
        <a:p>
          <a:endParaRPr lang="en-US"/>
        </a:p>
      </dgm:t>
    </dgm:pt>
    <dgm:pt modelId="{967D1829-DED4-43AD-A906-84C776F208B8}" type="sibTrans" cxnId="{0FD25C59-EC6B-4A1D-A953-FE4745179409}">
      <dgm:prSet/>
      <dgm:spPr/>
      <dgm:t>
        <a:bodyPr/>
        <a:lstStyle/>
        <a:p>
          <a:endParaRPr lang="en-US"/>
        </a:p>
      </dgm:t>
    </dgm:pt>
    <dgm:pt modelId="{C96D58BA-B533-4707-8AB2-96B49C049499}" type="pres">
      <dgm:prSet presAssocID="{E2DD1BC6-866A-4C78-B56E-1331EE02889D}" presName="Name0" presStyleCnt="0">
        <dgm:presLayoutVars>
          <dgm:chMax val="4"/>
          <dgm:resizeHandles val="exact"/>
        </dgm:presLayoutVars>
      </dgm:prSet>
      <dgm:spPr/>
    </dgm:pt>
    <dgm:pt modelId="{6CABF678-2796-4A66-B956-0972EBF200CA}" type="pres">
      <dgm:prSet presAssocID="{E2DD1BC6-866A-4C78-B56E-1331EE02889D}" presName="ellipse" presStyleLbl="trBgShp" presStyleIdx="0" presStyleCnt="1"/>
      <dgm:spPr/>
    </dgm:pt>
    <dgm:pt modelId="{1A8014C7-D169-4605-83F4-E7839521EBE5}" type="pres">
      <dgm:prSet presAssocID="{E2DD1BC6-866A-4C78-B56E-1331EE02889D}" presName="arrow1" presStyleLbl="fgShp" presStyleIdx="0" presStyleCnt="1"/>
      <dgm:spPr/>
    </dgm:pt>
    <dgm:pt modelId="{11B28F9A-F4F2-4309-9842-8554CB44E2BE}" type="pres">
      <dgm:prSet presAssocID="{E2DD1BC6-866A-4C78-B56E-1331EE02889D}" presName="rectangle" presStyleLbl="revTx" presStyleIdx="0" presStyleCnt="1" custScaleX="137241">
        <dgm:presLayoutVars>
          <dgm:bulletEnabled val="1"/>
        </dgm:presLayoutVars>
      </dgm:prSet>
      <dgm:spPr/>
    </dgm:pt>
    <dgm:pt modelId="{3D5456C7-0C38-4B89-9597-8DDED1C4A458}" type="pres">
      <dgm:prSet presAssocID="{C40EF4FC-C739-4258-93CD-DBB94CDB51F2}" presName="item1" presStyleLbl="node1" presStyleIdx="0" presStyleCnt="3">
        <dgm:presLayoutVars>
          <dgm:bulletEnabled val="1"/>
        </dgm:presLayoutVars>
      </dgm:prSet>
      <dgm:spPr/>
    </dgm:pt>
    <dgm:pt modelId="{2770CE3A-CEBF-4885-96CD-481C7FEF3FED}" type="pres">
      <dgm:prSet presAssocID="{EF2DE61E-3712-4DB6-BE58-23A5FA733305}" presName="item2" presStyleLbl="node1" presStyleIdx="1" presStyleCnt="3">
        <dgm:presLayoutVars>
          <dgm:bulletEnabled val="1"/>
        </dgm:presLayoutVars>
      </dgm:prSet>
      <dgm:spPr/>
    </dgm:pt>
    <dgm:pt modelId="{FA84162B-7334-4B73-B41B-ED8BD191CA4A}" type="pres">
      <dgm:prSet presAssocID="{8BF65C3F-06B3-4826-9772-C37DFAFBE027}" presName="item3" presStyleLbl="node1" presStyleIdx="2" presStyleCnt="3">
        <dgm:presLayoutVars>
          <dgm:bulletEnabled val="1"/>
        </dgm:presLayoutVars>
      </dgm:prSet>
      <dgm:spPr/>
    </dgm:pt>
    <dgm:pt modelId="{0540DEC3-78EE-41B8-AFC5-ED688B88424C}" type="pres">
      <dgm:prSet presAssocID="{E2DD1BC6-866A-4C78-B56E-1331EE02889D}" presName="funnel" presStyleLbl="trAlignAcc1" presStyleIdx="0" presStyleCnt="1" custScaleX="124729" custScaleY="103371" custLinFactNeighborY="2583"/>
      <dgm:spPr/>
    </dgm:pt>
  </dgm:ptLst>
  <dgm:cxnLst>
    <dgm:cxn modelId="{5FAB1E22-3E45-4FCF-B254-BC37B3912BBA}" type="presOf" srcId="{8BF65C3F-06B3-4826-9772-C37DFAFBE027}" destId="{11B28F9A-F4F2-4309-9842-8554CB44E2BE}" srcOrd="0" destOrd="0" presId="urn:microsoft.com/office/officeart/2005/8/layout/funnel1"/>
    <dgm:cxn modelId="{A0966C78-D3BE-400E-8CCA-6086D4A52AB7}" srcId="{E2DD1BC6-866A-4C78-B56E-1331EE02889D}" destId="{EF2DE61E-3712-4DB6-BE58-23A5FA733305}" srcOrd="2" destOrd="0" parTransId="{8730A82C-DAF6-409B-A15C-63021B0DA5B3}" sibTransId="{F69DFC3C-4192-49EA-9023-4FED9128861D}"/>
    <dgm:cxn modelId="{0FD25C59-EC6B-4A1D-A953-FE4745179409}" srcId="{E2DD1BC6-866A-4C78-B56E-1331EE02889D}" destId="{FAAA625B-A784-43C9-8AE5-8C66D9830393}" srcOrd="0" destOrd="0" parTransId="{98751F2D-3393-4AB5-A3E6-33C13BE5AF9D}" sibTransId="{967D1829-DED4-43AD-A906-84C776F208B8}"/>
    <dgm:cxn modelId="{77726D87-F158-4D13-9ACC-6C4A25CD2B28}" type="presOf" srcId="{EF2DE61E-3712-4DB6-BE58-23A5FA733305}" destId="{3D5456C7-0C38-4B89-9597-8DDED1C4A458}" srcOrd="0" destOrd="0" presId="urn:microsoft.com/office/officeart/2005/8/layout/funnel1"/>
    <dgm:cxn modelId="{8449B58E-58D8-48AA-90F1-1DB91694D148}" srcId="{E2DD1BC6-866A-4C78-B56E-1331EE02889D}" destId="{C40EF4FC-C739-4258-93CD-DBB94CDB51F2}" srcOrd="1" destOrd="0" parTransId="{C041879B-8A57-434E-A300-A06EC2C6F198}" sibTransId="{5306E010-0B90-43D3-96A3-F799EFF5C96C}"/>
    <dgm:cxn modelId="{65874CB1-F378-4CE2-9F72-B30D9D1F9179}" type="presOf" srcId="{E2DD1BC6-866A-4C78-B56E-1331EE02889D}" destId="{C96D58BA-B533-4707-8AB2-96B49C049499}" srcOrd="0" destOrd="0" presId="urn:microsoft.com/office/officeart/2005/8/layout/funnel1"/>
    <dgm:cxn modelId="{C1E05DB5-BDB9-4FCC-9686-4CE1B5A70E42}" type="presOf" srcId="{C40EF4FC-C739-4258-93CD-DBB94CDB51F2}" destId="{2770CE3A-CEBF-4885-96CD-481C7FEF3FED}" srcOrd="0" destOrd="0" presId="urn:microsoft.com/office/officeart/2005/8/layout/funnel1"/>
    <dgm:cxn modelId="{236090C9-423A-41DB-87B8-A18F7021E90D}" srcId="{E2DD1BC6-866A-4C78-B56E-1331EE02889D}" destId="{8BF65C3F-06B3-4826-9772-C37DFAFBE027}" srcOrd="3" destOrd="0" parTransId="{7497DD6E-45F7-4E2C-AE32-65C42708E65A}" sibTransId="{B12E000D-C6CC-476F-AAE3-4DE80BBDC402}"/>
    <dgm:cxn modelId="{BD1B96F9-1752-4B80-870A-D5591288D37F}" type="presOf" srcId="{FAAA625B-A784-43C9-8AE5-8C66D9830393}" destId="{FA84162B-7334-4B73-B41B-ED8BD191CA4A}" srcOrd="0" destOrd="0" presId="urn:microsoft.com/office/officeart/2005/8/layout/funnel1"/>
    <dgm:cxn modelId="{5108034E-13A2-40C1-8277-4BDB5124D73B}" type="presParOf" srcId="{C96D58BA-B533-4707-8AB2-96B49C049499}" destId="{6CABF678-2796-4A66-B956-0972EBF200CA}" srcOrd="0" destOrd="0" presId="urn:microsoft.com/office/officeart/2005/8/layout/funnel1"/>
    <dgm:cxn modelId="{45118C31-D7F0-44D6-941C-09DF243B7081}" type="presParOf" srcId="{C96D58BA-B533-4707-8AB2-96B49C049499}" destId="{1A8014C7-D169-4605-83F4-E7839521EBE5}" srcOrd="1" destOrd="0" presId="urn:microsoft.com/office/officeart/2005/8/layout/funnel1"/>
    <dgm:cxn modelId="{AF3D554E-F928-4783-816B-577CD4DE3841}" type="presParOf" srcId="{C96D58BA-B533-4707-8AB2-96B49C049499}" destId="{11B28F9A-F4F2-4309-9842-8554CB44E2BE}" srcOrd="2" destOrd="0" presId="urn:microsoft.com/office/officeart/2005/8/layout/funnel1"/>
    <dgm:cxn modelId="{F8B5CBC8-A051-412C-92DD-43F17D88E556}" type="presParOf" srcId="{C96D58BA-B533-4707-8AB2-96B49C049499}" destId="{3D5456C7-0C38-4B89-9597-8DDED1C4A458}" srcOrd="3" destOrd="0" presId="urn:microsoft.com/office/officeart/2005/8/layout/funnel1"/>
    <dgm:cxn modelId="{80BC54A0-B0B3-43D4-B0E3-59E62A957CF0}" type="presParOf" srcId="{C96D58BA-B533-4707-8AB2-96B49C049499}" destId="{2770CE3A-CEBF-4885-96CD-481C7FEF3FED}" srcOrd="4" destOrd="0" presId="urn:microsoft.com/office/officeart/2005/8/layout/funnel1"/>
    <dgm:cxn modelId="{9DDD8AEE-21FB-4679-A6BE-555A775B7589}" type="presParOf" srcId="{C96D58BA-B533-4707-8AB2-96B49C049499}" destId="{FA84162B-7334-4B73-B41B-ED8BD191CA4A}" srcOrd="5" destOrd="0" presId="urn:microsoft.com/office/officeart/2005/8/layout/funnel1"/>
    <dgm:cxn modelId="{8424D581-C74A-4117-A764-6F64381DD959}" type="presParOf" srcId="{C96D58BA-B533-4707-8AB2-96B49C049499}" destId="{0540DEC3-78EE-41B8-AFC5-ED688B88424C}"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ABF678-2796-4A66-B956-0972EBF200CA}">
      <dsp:nvSpPr>
        <dsp:cNvPr id="0" name=""/>
        <dsp:cNvSpPr/>
      </dsp:nvSpPr>
      <dsp:spPr>
        <a:xfrm>
          <a:off x="1404620" y="189074"/>
          <a:ext cx="3276600" cy="1137920"/>
        </a:xfrm>
        <a:prstGeom prst="ellipse">
          <a:avLst/>
        </a:prstGeom>
        <a:solidFill>
          <a:schemeClr val="accent2">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A8014C7-D169-4605-83F4-E7839521EBE5}">
      <dsp:nvSpPr>
        <dsp:cNvPr id="0" name=""/>
        <dsp:cNvSpPr/>
      </dsp:nvSpPr>
      <dsp:spPr>
        <a:xfrm>
          <a:off x="2730500" y="2975454"/>
          <a:ext cx="635000" cy="406400"/>
        </a:xfrm>
        <a:prstGeom prst="downArrow">
          <a:avLst/>
        </a:prstGeom>
        <a:solidFill>
          <a:schemeClr val="accent3">
            <a:tint val="4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B28F9A-F4F2-4309-9842-8554CB44E2BE}">
      <dsp:nvSpPr>
        <dsp:cNvPr id="0" name=""/>
        <dsp:cNvSpPr/>
      </dsp:nvSpPr>
      <dsp:spPr>
        <a:xfrm>
          <a:off x="956447" y="3300574"/>
          <a:ext cx="4183105" cy="762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b="1" i="0" kern="1200" dirty="0">
              <a:solidFill>
                <a:schemeClr val="tx2">
                  <a:lumMod val="25000"/>
                </a:schemeClr>
              </a:solidFill>
            </a:rPr>
            <a:t>Honest Career Conversation</a:t>
          </a:r>
        </a:p>
      </dsp:txBody>
      <dsp:txXfrm>
        <a:off x="956447" y="3300574"/>
        <a:ext cx="4183105" cy="762000"/>
      </dsp:txXfrm>
    </dsp:sp>
    <dsp:sp modelId="{3D5456C7-0C38-4B89-9597-8DDED1C4A458}">
      <dsp:nvSpPr>
        <dsp:cNvPr id="0" name=""/>
        <dsp:cNvSpPr/>
      </dsp:nvSpPr>
      <dsp:spPr>
        <a:xfrm>
          <a:off x="2595880" y="1414878"/>
          <a:ext cx="1143000" cy="1143000"/>
        </a:xfrm>
        <a:prstGeom prst="ellipse">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kern="1200" dirty="0"/>
            <a:t>Aspiration</a:t>
          </a:r>
        </a:p>
      </dsp:txBody>
      <dsp:txXfrm>
        <a:off x="2763268" y="1582266"/>
        <a:ext cx="808224" cy="808224"/>
      </dsp:txXfrm>
    </dsp:sp>
    <dsp:sp modelId="{2770CE3A-CEBF-4885-96CD-481C7FEF3FED}">
      <dsp:nvSpPr>
        <dsp:cNvPr id="0" name=""/>
        <dsp:cNvSpPr/>
      </dsp:nvSpPr>
      <dsp:spPr>
        <a:xfrm>
          <a:off x="1778000" y="557374"/>
          <a:ext cx="1143000" cy="1143000"/>
        </a:xfrm>
        <a:prstGeom prst="ellipse">
          <a:avLst/>
        </a:prstGeom>
        <a:solidFill>
          <a:srgbClr val="FFC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kern="1200" dirty="0"/>
            <a:t>Motivation </a:t>
          </a:r>
        </a:p>
      </dsp:txBody>
      <dsp:txXfrm>
        <a:off x="1945388" y="724762"/>
        <a:ext cx="808224" cy="808224"/>
      </dsp:txXfrm>
    </dsp:sp>
    <dsp:sp modelId="{FA84162B-7334-4B73-B41B-ED8BD191CA4A}">
      <dsp:nvSpPr>
        <dsp:cNvPr id="0" name=""/>
        <dsp:cNvSpPr/>
      </dsp:nvSpPr>
      <dsp:spPr>
        <a:xfrm>
          <a:off x="2946400" y="281022"/>
          <a:ext cx="1143000" cy="1143000"/>
        </a:xfrm>
        <a:prstGeom prst="ellipse">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kern="1200" dirty="0"/>
            <a:t>Self-awareness</a:t>
          </a:r>
          <a:r>
            <a:rPr lang="en-US" sz="1100" kern="1200" dirty="0"/>
            <a:t> </a:t>
          </a:r>
        </a:p>
      </dsp:txBody>
      <dsp:txXfrm>
        <a:off x="3113788" y="448410"/>
        <a:ext cx="808224" cy="808224"/>
      </dsp:txXfrm>
    </dsp:sp>
    <dsp:sp modelId="{0540DEC3-78EE-41B8-AFC5-ED688B88424C}">
      <dsp:nvSpPr>
        <dsp:cNvPr id="0" name=""/>
        <dsp:cNvSpPr/>
      </dsp:nvSpPr>
      <dsp:spPr>
        <a:xfrm>
          <a:off x="830318" y="74906"/>
          <a:ext cx="4435363" cy="2940698"/>
        </a:xfrm>
        <a:prstGeom prst="funnel">
          <a:avLst/>
        </a:prstGeom>
        <a:solidFill>
          <a:schemeClr val="lt1">
            <a:alpha val="4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0.png>
</file>

<file path=ppt/media/image11.png>
</file>

<file path=ppt/media/image12.jpe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png>
</file>

<file path=ppt/media/image25.jpg>
</file>

<file path=ppt/media/image26.jpeg>
</file>

<file path=ppt/media/image27.jpeg>
</file>

<file path=ppt/media/image28.png>
</file>

<file path=ppt/media/image29.jpeg>
</file>

<file path=ppt/media/image30.png>
</file>

<file path=ppt/media/image31.png>
</file>

<file path=ppt/media/image32.jpeg>
</file>

<file path=ppt/media/image33.png>
</file>

<file path=ppt/media/image34.png>
</file>

<file path=ppt/media/image35.png>
</file>

<file path=ppt/media/image36.png>
</file>

<file path=ppt/media/image37.jpg>
</file>

<file path=ppt/media/image4.png>
</file>

<file path=ppt/media/image5.jp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01040" y="4415790"/>
            <a:ext cx="5608320" cy="4183380"/>
          </a:xfrm>
          <a:prstGeom prst="rect">
            <a:avLst/>
          </a:prstGeom>
          <a:noFill/>
          <a:ln>
            <a:noFill/>
          </a:ln>
        </p:spPr>
        <p:txBody>
          <a:bodyPr spcFirstLastPara="1" wrap="square" lIns="93162" tIns="93162" rIns="93162" bIns="93162"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5f391192_0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5f391192_00: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defTabSz="931774">
              <a:buNone/>
              <a:defRPr/>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291179" indent="-291179">
              <a:buClr>
                <a:srgbClr val="FFC000"/>
              </a:buClr>
              <a:buSzPct val="104000"/>
              <a:buFont typeface="Wingdings" panose="05000000000000000000" pitchFamily="2" charset="2"/>
              <a:buChar char="ü"/>
            </a:pPr>
            <a:r>
              <a:rPr lang="en-US" sz="1000" dirty="0">
                <a:solidFill>
                  <a:schemeClr val="tx1">
                    <a:lumMod val="75000"/>
                    <a:lumOff val="25000"/>
                  </a:schemeClr>
                </a:solidFill>
              </a:rPr>
              <a:t>Check functional skills inventories and frameworks (Functional Competencies if available)</a:t>
            </a:r>
          </a:p>
          <a:p>
            <a:pPr marL="291179" indent="-291179">
              <a:buClr>
                <a:srgbClr val="FFC000"/>
              </a:buClr>
              <a:buSzPct val="104000"/>
              <a:buFont typeface="Wingdings" panose="05000000000000000000" pitchFamily="2" charset="2"/>
              <a:buChar char="ü"/>
            </a:pPr>
            <a:endParaRPr lang="en-US" sz="1000" dirty="0">
              <a:solidFill>
                <a:schemeClr val="tx1">
                  <a:lumMod val="75000"/>
                  <a:lumOff val="25000"/>
                </a:schemeClr>
              </a:solidFill>
            </a:endParaRPr>
          </a:p>
          <a:p>
            <a:pPr marL="291179" indent="-291179">
              <a:buClr>
                <a:srgbClr val="FFC000"/>
              </a:buClr>
              <a:buSzPct val="104000"/>
              <a:buFont typeface="Wingdings" panose="05000000000000000000" pitchFamily="2" charset="2"/>
              <a:buChar char="ü"/>
            </a:pPr>
            <a:r>
              <a:rPr lang="en-US" sz="1000" dirty="0">
                <a:solidFill>
                  <a:schemeClr val="tx1">
                    <a:lumMod val="75000"/>
                    <a:lumOff val="25000"/>
                  </a:schemeClr>
                </a:solidFill>
              </a:rPr>
              <a:t>Ask your manager on what you need to do to gain functional excellence </a:t>
            </a:r>
          </a:p>
          <a:p>
            <a:pPr marL="291179" indent="-291179">
              <a:buClr>
                <a:srgbClr val="FFC000"/>
              </a:buClr>
              <a:buSzPct val="104000"/>
              <a:buFont typeface="Wingdings" panose="05000000000000000000" pitchFamily="2" charset="2"/>
              <a:buChar char="ü"/>
            </a:pPr>
            <a:endParaRPr lang="en-US" sz="1000" dirty="0">
              <a:solidFill>
                <a:schemeClr val="tx1">
                  <a:lumMod val="75000"/>
                  <a:lumOff val="25000"/>
                </a:schemeClr>
              </a:solidFill>
            </a:endParaRPr>
          </a:p>
          <a:p>
            <a:pPr marL="291179" indent="-291179">
              <a:buClr>
                <a:srgbClr val="FFC000"/>
              </a:buClr>
              <a:buSzPct val="104000"/>
              <a:buFont typeface="Wingdings" panose="05000000000000000000" pitchFamily="2" charset="2"/>
              <a:buChar char="ü"/>
            </a:pPr>
            <a:r>
              <a:rPr lang="en-US" sz="1000" dirty="0">
                <a:solidFill>
                  <a:schemeClr val="tx1">
                    <a:lumMod val="75000"/>
                    <a:lumOff val="25000"/>
                  </a:schemeClr>
                </a:solidFill>
              </a:rPr>
              <a:t>Stay current in your field/function</a:t>
            </a:r>
          </a:p>
          <a:p>
            <a:pPr marL="291179" indent="-291179">
              <a:buClr>
                <a:srgbClr val="FFC000"/>
              </a:buClr>
              <a:buSzPct val="104000"/>
              <a:buFont typeface="Wingdings" panose="05000000000000000000" pitchFamily="2" charset="2"/>
              <a:buChar char="ü"/>
            </a:pPr>
            <a:endParaRPr lang="en-US" sz="1000" dirty="0">
              <a:solidFill>
                <a:schemeClr val="tx1">
                  <a:lumMod val="75000"/>
                  <a:lumOff val="25000"/>
                </a:schemeClr>
              </a:solidFill>
            </a:endParaRPr>
          </a:p>
          <a:p>
            <a:pPr marL="291179" indent="-291179">
              <a:buClr>
                <a:srgbClr val="FFC000"/>
              </a:buClr>
              <a:buSzPct val="104000"/>
              <a:buFont typeface="Wingdings" panose="05000000000000000000" pitchFamily="2" charset="2"/>
              <a:buChar char="ü"/>
            </a:pPr>
            <a:r>
              <a:rPr lang="en-US" sz="1000" dirty="0">
                <a:solidFill>
                  <a:schemeClr val="tx1">
                    <a:lumMod val="75000"/>
                    <a:lumOff val="25000"/>
                  </a:schemeClr>
                </a:solidFill>
              </a:rPr>
              <a:t>Leverage Self-directed learning</a:t>
            </a:r>
          </a:p>
          <a:p>
            <a:pPr marL="291179" indent="-291179">
              <a:buClr>
                <a:srgbClr val="FFC000"/>
              </a:buClr>
              <a:buSzPct val="104000"/>
              <a:buFont typeface="Wingdings" panose="05000000000000000000" pitchFamily="2" charset="2"/>
              <a:buChar char="ü"/>
            </a:pPr>
            <a:endParaRPr lang="en-US" sz="1000" dirty="0">
              <a:solidFill>
                <a:schemeClr val="tx1">
                  <a:lumMod val="75000"/>
                  <a:lumOff val="25000"/>
                </a:schemeClr>
              </a:solidFill>
            </a:endParaRPr>
          </a:p>
          <a:p>
            <a:pPr marL="291179" indent="-291179">
              <a:buClr>
                <a:srgbClr val="FFC000"/>
              </a:buClr>
              <a:buSzPct val="104000"/>
              <a:buFont typeface="Wingdings" panose="05000000000000000000" pitchFamily="2" charset="2"/>
              <a:buChar char="ü"/>
            </a:pPr>
            <a:r>
              <a:rPr lang="en-US" sz="1000" dirty="0">
                <a:solidFill>
                  <a:schemeClr val="tx1">
                    <a:lumMod val="75000"/>
                    <a:lumOff val="25000"/>
                  </a:schemeClr>
                </a:solidFill>
              </a:rPr>
              <a:t>Seek feedback, and self reflect.</a:t>
            </a:r>
          </a:p>
          <a:p>
            <a:pPr marL="291179" indent="-291179">
              <a:buClr>
                <a:srgbClr val="FFC000"/>
              </a:buClr>
              <a:buSzPct val="104000"/>
              <a:buFont typeface="Wingdings" panose="05000000000000000000" pitchFamily="2" charset="2"/>
              <a:buChar char="ü"/>
            </a:pPr>
            <a:endParaRPr lang="en-US" sz="1000" dirty="0">
              <a:solidFill>
                <a:schemeClr val="tx1">
                  <a:lumMod val="75000"/>
                  <a:lumOff val="25000"/>
                </a:schemeClr>
              </a:solidFill>
            </a:endParaRPr>
          </a:p>
          <a:p>
            <a:pPr marL="291179" indent="-291179">
              <a:buClr>
                <a:srgbClr val="FFC000"/>
              </a:buClr>
              <a:buSzPct val="104000"/>
              <a:buFont typeface="Wingdings" panose="05000000000000000000" pitchFamily="2" charset="2"/>
              <a:buChar char="ü"/>
            </a:pPr>
            <a:r>
              <a:rPr lang="en-US" sz="1000" dirty="0">
                <a:solidFill>
                  <a:schemeClr val="tx1">
                    <a:lumMod val="75000"/>
                    <a:lumOff val="25000"/>
                  </a:schemeClr>
                </a:solidFill>
              </a:rPr>
              <a:t>Understand what comes easy and gets you passionate in your work, these are probably your strengths.</a:t>
            </a:r>
          </a:p>
          <a:p>
            <a:pPr marL="291179" indent="-291179">
              <a:buClr>
                <a:srgbClr val="FFC000"/>
              </a:buClr>
              <a:buSzPct val="104000"/>
              <a:buFont typeface="Wingdings" panose="05000000000000000000" pitchFamily="2" charset="2"/>
              <a:buChar char="ü"/>
            </a:pPr>
            <a:endParaRPr lang="en-US" sz="1000" dirty="0">
              <a:solidFill>
                <a:schemeClr val="tx1">
                  <a:lumMod val="75000"/>
                  <a:lumOff val="25000"/>
                </a:schemeClr>
              </a:solidFill>
            </a:endParaRPr>
          </a:p>
          <a:p>
            <a:pPr marL="291179" indent="-291179">
              <a:buClr>
                <a:srgbClr val="FFC000"/>
              </a:buClr>
              <a:buSzPct val="104000"/>
              <a:buFont typeface="Wingdings" panose="05000000000000000000" pitchFamily="2" charset="2"/>
              <a:buChar char="ü"/>
            </a:pPr>
            <a:r>
              <a:rPr lang="en-US" sz="1000" dirty="0">
                <a:solidFill>
                  <a:schemeClr val="tx1">
                    <a:lumMod val="75000"/>
                    <a:lumOff val="25000"/>
                  </a:schemeClr>
                </a:solidFill>
              </a:rPr>
              <a:t>Understand how you can leverage those strengths further, potentially in different areas of your role.</a:t>
            </a:r>
          </a:p>
          <a:p>
            <a:pPr>
              <a:buClr>
                <a:srgbClr val="FFC000"/>
              </a:buClr>
              <a:buSzPct val="104000"/>
            </a:pPr>
            <a:endParaRPr lang="en-US" sz="1000" dirty="0">
              <a:solidFill>
                <a:schemeClr val="tx1">
                  <a:lumMod val="75000"/>
                  <a:lumOff val="25000"/>
                </a:schemeClr>
              </a:solidFill>
            </a:endParaRPr>
          </a:p>
          <a:p>
            <a:pPr marL="291179" indent="-291179">
              <a:buClr>
                <a:srgbClr val="FFC000"/>
              </a:buClr>
              <a:buSzPct val="104000"/>
              <a:buFont typeface="Wingdings" panose="05000000000000000000" pitchFamily="2" charset="2"/>
              <a:buChar char="ü"/>
            </a:pPr>
            <a:r>
              <a:rPr lang="en-US" sz="1000" dirty="0">
                <a:solidFill>
                  <a:schemeClr val="tx1">
                    <a:lumMod val="75000"/>
                    <a:lumOff val="25000"/>
                  </a:schemeClr>
                </a:solidFill>
              </a:rPr>
              <a:t>Understand what are  the areas that you tend to struggle in, seek guidance on how to close the gap.</a:t>
            </a:r>
          </a:p>
          <a:p>
            <a:endParaRPr lang="en-US" dirty="0"/>
          </a:p>
        </p:txBody>
      </p:sp>
    </p:spTree>
    <p:extLst>
      <p:ext uri="{BB962C8B-B14F-4D97-AF65-F5344CB8AC3E}">
        <p14:creationId xmlns:p14="http://schemas.microsoft.com/office/powerpoint/2010/main" val="42896541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0470780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562947" indent="-291179">
              <a:buClr>
                <a:srgbClr val="FFC000"/>
              </a:buClr>
              <a:buFont typeface="Wingdings" panose="05000000000000000000" pitchFamily="2" charset="2"/>
              <a:buChar char="ü"/>
              <a:defRPr/>
            </a:pPr>
            <a:r>
              <a:rPr lang="en-US" b="1" dirty="0">
                <a:solidFill>
                  <a:schemeClr val="tx1">
                    <a:lumMod val="75000"/>
                    <a:lumOff val="25000"/>
                  </a:schemeClr>
                </a:solidFill>
              </a:rPr>
              <a:t>Explore</a:t>
            </a:r>
            <a:r>
              <a:rPr lang="en-US" dirty="0">
                <a:solidFill>
                  <a:schemeClr val="tx1">
                    <a:lumMod val="75000"/>
                    <a:lumOff val="25000"/>
                  </a:schemeClr>
                </a:solidFill>
              </a:rPr>
              <a:t> </a:t>
            </a:r>
            <a:r>
              <a:rPr lang="en-US" b="1" dirty="0">
                <a:solidFill>
                  <a:schemeClr val="tx1">
                    <a:lumMod val="75000"/>
                    <a:lumOff val="25000"/>
                  </a:schemeClr>
                </a:solidFill>
              </a:rPr>
              <a:t>roles</a:t>
            </a:r>
            <a:r>
              <a:rPr lang="en-US" dirty="0">
                <a:solidFill>
                  <a:schemeClr val="tx1">
                    <a:lumMod val="75000"/>
                    <a:lumOff val="25000"/>
                  </a:schemeClr>
                </a:solidFill>
              </a:rPr>
              <a:t> in others parts of the business!</a:t>
            </a:r>
          </a:p>
          <a:p>
            <a:pPr marL="562947" indent="-291179">
              <a:buClr>
                <a:srgbClr val="FFC000"/>
              </a:buClr>
              <a:buFont typeface="Wingdings" panose="05000000000000000000" pitchFamily="2" charset="2"/>
              <a:buChar char="ü"/>
              <a:defRPr/>
            </a:pPr>
            <a:endParaRPr lang="en-US" dirty="0">
              <a:solidFill>
                <a:schemeClr val="tx1">
                  <a:lumMod val="75000"/>
                  <a:lumOff val="25000"/>
                </a:schemeClr>
              </a:solidFill>
            </a:endParaRPr>
          </a:p>
          <a:p>
            <a:pPr marL="562947" indent="-291179">
              <a:buClr>
                <a:srgbClr val="FFC000"/>
              </a:buClr>
              <a:buFont typeface="Wingdings" panose="05000000000000000000" pitchFamily="2" charset="2"/>
              <a:buChar char="ü"/>
              <a:defRPr/>
            </a:pPr>
            <a:r>
              <a:rPr lang="en-US" dirty="0">
                <a:solidFill>
                  <a:schemeClr val="tx1">
                    <a:lumMod val="75000"/>
                    <a:lumOff val="25000"/>
                  </a:schemeClr>
                </a:solidFill>
              </a:rPr>
              <a:t>Ask your manager to join </a:t>
            </a:r>
            <a:r>
              <a:rPr lang="en-US" b="1" dirty="0">
                <a:solidFill>
                  <a:schemeClr val="tx1">
                    <a:lumMod val="75000"/>
                    <a:lumOff val="25000"/>
                  </a:schemeClr>
                </a:solidFill>
              </a:rPr>
              <a:t>cross-functional sessions projects/trainings.</a:t>
            </a:r>
            <a:r>
              <a:rPr lang="en-US" dirty="0">
                <a:solidFill>
                  <a:schemeClr val="tx1">
                    <a:lumMod val="75000"/>
                    <a:lumOff val="25000"/>
                  </a:schemeClr>
                </a:solidFill>
              </a:rPr>
              <a:t> </a:t>
            </a:r>
          </a:p>
          <a:p>
            <a:pPr marL="562947" indent="-291179">
              <a:buClr>
                <a:srgbClr val="FFC000"/>
              </a:buClr>
              <a:buFont typeface="Wingdings" panose="05000000000000000000" pitchFamily="2" charset="2"/>
              <a:buChar char="ü"/>
              <a:defRPr/>
            </a:pPr>
            <a:endParaRPr lang="en-US" dirty="0">
              <a:solidFill>
                <a:schemeClr val="tx1">
                  <a:lumMod val="75000"/>
                  <a:lumOff val="25000"/>
                </a:schemeClr>
              </a:solidFill>
            </a:endParaRPr>
          </a:p>
          <a:p>
            <a:pPr marL="562947" indent="-291179">
              <a:buClr>
                <a:srgbClr val="FFC000"/>
              </a:buClr>
              <a:buFont typeface="Wingdings" panose="05000000000000000000" pitchFamily="2" charset="2"/>
              <a:buChar char="ü"/>
              <a:defRPr/>
            </a:pPr>
            <a:r>
              <a:rPr lang="en-US" dirty="0">
                <a:solidFill>
                  <a:schemeClr val="tx1">
                    <a:lumMod val="75000"/>
                    <a:lumOff val="25000"/>
                  </a:schemeClr>
                </a:solidFill>
              </a:rPr>
              <a:t>Check out business &amp; division / team websites, including </a:t>
            </a:r>
            <a:r>
              <a:rPr lang="en-US" b="1" dirty="0">
                <a:solidFill>
                  <a:schemeClr val="tx1">
                    <a:lumMod val="75000"/>
                    <a:lumOff val="25000"/>
                  </a:schemeClr>
                </a:solidFill>
              </a:rPr>
              <a:t>LinkedIn Learning</a:t>
            </a:r>
          </a:p>
          <a:p>
            <a:pPr marL="562947" indent="-291179">
              <a:buClr>
                <a:srgbClr val="FFC000"/>
              </a:buClr>
              <a:buFont typeface="Wingdings" panose="05000000000000000000" pitchFamily="2" charset="2"/>
              <a:buChar char="ü"/>
              <a:defRPr/>
            </a:pPr>
            <a:endParaRPr lang="en-US" dirty="0">
              <a:solidFill>
                <a:schemeClr val="tx1">
                  <a:lumMod val="75000"/>
                  <a:lumOff val="25000"/>
                </a:schemeClr>
              </a:solidFill>
            </a:endParaRPr>
          </a:p>
          <a:p>
            <a:pPr marL="562947" indent="-291179">
              <a:buClr>
                <a:srgbClr val="FFC000"/>
              </a:buClr>
              <a:buFont typeface="Wingdings" panose="05000000000000000000" pitchFamily="2" charset="2"/>
              <a:buChar char="ü"/>
              <a:defRPr/>
            </a:pPr>
            <a:r>
              <a:rPr lang="en-US" dirty="0">
                <a:solidFill>
                  <a:schemeClr val="tx1">
                    <a:lumMod val="75000"/>
                    <a:lumOff val="25000"/>
                  </a:schemeClr>
                </a:solidFill>
              </a:rPr>
              <a:t>Learn about </a:t>
            </a:r>
            <a:r>
              <a:rPr lang="en-US" b="1" dirty="0">
                <a:solidFill>
                  <a:schemeClr val="tx1">
                    <a:lumMod val="75000"/>
                    <a:lumOff val="25000"/>
                  </a:schemeClr>
                </a:solidFill>
              </a:rPr>
              <a:t>the key drivers of our business </a:t>
            </a:r>
            <a:r>
              <a:rPr lang="en-US" dirty="0">
                <a:solidFill>
                  <a:schemeClr val="tx1">
                    <a:lumMod val="75000"/>
                    <a:lumOff val="25000"/>
                  </a:schemeClr>
                </a:solidFill>
              </a:rPr>
              <a:t>and keep track of them</a:t>
            </a:r>
            <a:r>
              <a:rPr lang="en-US" dirty="0">
                <a:solidFill>
                  <a:schemeClr val="tx2">
                    <a:lumMod val="50000"/>
                  </a:schemeClr>
                </a:solidFill>
              </a:rPr>
              <a:t>. </a:t>
            </a:r>
          </a:p>
          <a:p>
            <a:endParaRPr lang="en-US" dirty="0"/>
          </a:p>
        </p:txBody>
      </p:sp>
    </p:spTree>
    <p:extLst>
      <p:ext uri="{BB962C8B-B14F-4D97-AF65-F5344CB8AC3E}">
        <p14:creationId xmlns:p14="http://schemas.microsoft.com/office/powerpoint/2010/main" val="3660037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4267246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355182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142354" indent="0">
              <a:buNone/>
            </a:pPr>
            <a:r>
              <a:rPr lang="en-US" dirty="0"/>
              <a:t>.</a:t>
            </a:r>
          </a:p>
          <a:p>
            <a:pPr marL="142354" indent="0">
              <a:buNone/>
            </a:pPr>
            <a:endParaRPr lang="en-US" dirty="0"/>
          </a:p>
        </p:txBody>
      </p:sp>
    </p:spTree>
    <p:extLst>
      <p:ext uri="{BB962C8B-B14F-4D97-AF65-F5344CB8AC3E}">
        <p14:creationId xmlns:p14="http://schemas.microsoft.com/office/powerpoint/2010/main" val="40311158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142354" indent="0">
              <a:buNone/>
            </a:pPr>
            <a:endParaRPr lang="en-US" dirty="0"/>
          </a:p>
        </p:txBody>
      </p:sp>
    </p:spTree>
    <p:extLst>
      <p:ext uri="{BB962C8B-B14F-4D97-AF65-F5344CB8AC3E}">
        <p14:creationId xmlns:p14="http://schemas.microsoft.com/office/powerpoint/2010/main" val="35521798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8275900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551417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32063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57394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142354" indent="0">
              <a:buNone/>
            </a:pPr>
            <a:r>
              <a:rPr lang="en-US" b="1" i="0" u="sng" dirty="0"/>
              <a:t>Activity # 1- 15 min</a:t>
            </a:r>
          </a:p>
          <a:p>
            <a:r>
              <a:rPr lang="en-US" dirty="0"/>
              <a:t>Open the pre – Career Conversation Reflection. Think of what are your career Aspiration, Self-awareness &amp; motivation. Answer the question under each one in order to be able to understand more about what you want.</a:t>
            </a:r>
          </a:p>
          <a:p>
            <a:endParaRPr lang="en-US" dirty="0"/>
          </a:p>
          <a:p>
            <a:pPr marL="142354" indent="0" defTabSz="931774">
              <a:buNone/>
              <a:defRPr/>
            </a:pPr>
            <a:r>
              <a:rPr lang="en-US" b="1" u="sng" dirty="0">
                <a:solidFill>
                  <a:schemeClr val="tx1">
                    <a:lumMod val="75000"/>
                    <a:lumOff val="25000"/>
                  </a:schemeClr>
                </a:solidFill>
              </a:rPr>
              <a:t>Discussion</a:t>
            </a:r>
          </a:p>
          <a:p>
            <a:pPr marL="142354" indent="0">
              <a:buNone/>
            </a:pPr>
            <a:endParaRPr lang="en-US" dirty="0"/>
          </a:p>
          <a:p>
            <a:r>
              <a:rPr lang="en-US" dirty="0"/>
              <a:t>Each one will share some of the answers they captured and share their reflections after they answered the questions.</a:t>
            </a:r>
          </a:p>
          <a:p>
            <a:pPr marL="142354" indent="0">
              <a:buNone/>
            </a:pPr>
            <a:endParaRPr lang="en-US" dirty="0"/>
          </a:p>
        </p:txBody>
      </p:sp>
    </p:spTree>
    <p:extLst>
      <p:ext uri="{BB962C8B-B14F-4D97-AF65-F5344CB8AC3E}">
        <p14:creationId xmlns:p14="http://schemas.microsoft.com/office/powerpoint/2010/main" val="1492378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465887" indent="-323533" defTabSz="931774">
              <a:defRPr/>
            </a:pPr>
            <a:r>
              <a:rPr lang="en-US" sz="1800" dirty="0">
                <a:latin typeface="Segoe UI" panose="020B0502040204020203" pitchFamily="34" charset="0"/>
              </a:rPr>
              <a:t>Understand how you are doing today vrs expectations of your role, what is your ambition, understand what this means in terms of new technical capabilities, behaviors, mindset, experiences. Use these reflection points to drive a conversation with your line manager, gain alignment on what to focus on, discuss ways to address those learning needs keeping 70:20:10 and your learning style in mind.</a:t>
            </a:r>
            <a:endParaRPr lang="en-US" sz="1800" dirty="0">
              <a:latin typeface="Arial" panose="020B0604020202020204" pitchFamily="34" charset="0"/>
            </a:endParaRPr>
          </a:p>
          <a:p>
            <a:endParaRPr lang="en-US" dirty="0"/>
          </a:p>
        </p:txBody>
      </p:sp>
    </p:spTree>
    <p:extLst>
      <p:ext uri="{BB962C8B-B14F-4D97-AF65-F5344CB8AC3E}">
        <p14:creationId xmlns:p14="http://schemas.microsoft.com/office/powerpoint/2010/main" val="1918277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682959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696187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561369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142354" indent="0">
              <a:buNone/>
            </a:pPr>
            <a:r>
              <a:rPr lang="en-US" b="1" i="0" u="sng" dirty="0"/>
              <a:t>Activity # 2- 15 min</a:t>
            </a:r>
          </a:p>
          <a:p>
            <a:r>
              <a:rPr lang="en-US" dirty="0"/>
              <a:t>On the IDP workbook Page 1 start assessing yourself on where you are and where are you going to help you in building your development plan</a:t>
            </a:r>
          </a:p>
          <a:p>
            <a:endParaRPr lang="en-US" dirty="0"/>
          </a:p>
          <a:p>
            <a:pPr marL="142354" indent="0" defTabSz="931774">
              <a:buNone/>
              <a:defRPr/>
            </a:pPr>
            <a:r>
              <a:rPr lang="en-US" b="1" u="sng" dirty="0">
                <a:solidFill>
                  <a:schemeClr val="tx1">
                    <a:lumMod val="75000"/>
                    <a:lumOff val="25000"/>
                  </a:schemeClr>
                </a:solidFill>
              </a:rPr>
              <a:t>Discussion</a:t>
            </a:r>
          </a:p>
          <a:p>
            <a:pPr marL="142354" indent="0">
              <a:buNone/>
            </a:pPr>
            <a:endParaRPr lang="en-US" dirty="0"/>
          </a:p>
          <a:p>
            <a:r>
              <a:rPr lang="en-US" dirty="0"/>
              <a:t>Each one will share some of the answers they captured and share their reflections after they answered the questions.</a:t>
            </a:r>
          </a:p>
        </p:txBody>
      </p:sp>
    </p:spTree>
    <p:extLst>
      <p:ext uri="{BB962C8B-B14F-4D97-AF65-F5344CB8AC3E}">
        <p14:creationId xmlns:p14="http://schemas.microsoft.com/office/powerpoint/2010/main" val="4239505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142354" indent="0" defTabSz="931774">
              <a:buNone/>
              <a:defRPr/>
            </a:pPr>
            <a:r>
              <a:rPr lang="en-US" b="1" u="sng" dirty="0">
                <a:solidFill>
                  <a:schemeClr val="tx1">
                    <a:lumMod val="75000"/>
                    <a:lumOff val="25000"/>
                  </a:schemeClr>
                </a:solidFill>
              </a:rPr>
              <a:t>Activity # 2 – 10 min</a:t>
            </a:r>
          </a:p>
          <a:p>
            <a:pPr marL="142354" indent="0" defTabSz="931774">
              <a:buNone/>
              <a:defRPr/>
            </a:pPr>
            <a:endParaRPr lang="en-US" b="1" u="sng" dirty="0">
              <a:solidFill>
                <a:schemeClr val="tx1">
                  <a:lumMod val="75000"/>
                  <a:lumOff val="25000"/>
                </a:schemeClr>
              </a:solidFill>
            </a:endParaRPr>
          </a:p>
          <a:p>
            <a:pPr marL="0">
              <a:lnSpc>
                <a:spcPct val="115000"/>
              </a:lnSpc>
              <a:spcBef>
                <a:spcPts val="510"/>
              </a:spcBef>
              <a:spcAft>
                <a:spcPts val="1019"/>
              </a:spcAft>
            </a:pPr>
            <a:r>
              <a:rPr lang="en-US" sz="1800" dirty="0">
                <a:solidFill>
                  <a:srgbClr val="404040"/>
                </a:solidFill>
                <a:latin typeface="Oswald" panose="00000500000000000000" pitchFamily="2" charset="0"/>
                <a:ea typeface="Times New Roman" panose="02020603050405020304" pitchFamily="18" charset="0"/>
                <a:cs typeface="Oswald" panose="00000500000000000000" pitchFamily="2" charset="0"/>
              </a:rPr>
              <a:t>Based on the reflection points &amp; feedback you wrote down in the previous activity, what are the development areas you wish to focus on. </a:t>
            </a:r>
            <a:r>
              <a:rPr lang="en-US" sz="1800">
                <a:solidFill>
                  <a:srgbClr val="404040"/>
                </a:solidFill>
                <a:latin typeface="Oswald" panose="00000500000000000000" pitchFamily="2" charset="0"/>
                <a:ea typeface="Times New Roman" panose="02020603050405020304" pitchFamily="18" charset="0"/>
                <a:cs typeface="Oswald" panose="00000500000000000000" pitchFamily="2" charset="0"/>
              </a:rPr>
              <a:t>Prioritize 2-3 development areas.</a:t>
            </a:r>
            <a:endParaRPr lang="en-US" sz="1800">
              <a:latin typeface="Calibri" panose="020F0502020204030204" pitchFamily="34" charset="0"/>
              <a:ea typeface="Times New Roman" panose="02020603050405020304" pitchFamily="18" charset="0"/>
              <a:cs typeface="Times New Roman" panose="02020603050405020304" pitchFamily="18" charset="0"/>
            </a:endParaRPr>
          </a:p>
          <a:p>
            <a:pPr marL="465887" indent="-323533" defTabSz="931774">
              <a:defRPr/>
            </a:pPr>
            <a:endParaRPr lang="en-US" b="0" u="none" dirty="0">
              <a:solidFill>
                <a:schemeClr val="tx1">
                  <a:lumMod val="75000"/>
                  <a:lumOff val="25000"/>
                </a:schemeClr>
              </a:solidFill>
            </a:endParaRPr>
          </a:p>
          <a:p>
            <a:pPr marL="142354" indent="0" defTabSz="931774">
              <a:buNone/>
              <a:defRPr/>
            </a:pPr>
            <a:r>
              <a:rPr lang="en-US" b="1" u="sng" dirty="0">
                <a:solidFill>
                  <a:schemeClr val="tx1">
                    <a:lumMod val="75000"/>
                    <a:lumOff val="25000"/>
                  </a:schemeClr>
                </a:solidFill>
              </a:rPr>
              <a:t>Discussion</a:t>
            </a:r>
          </a:p>
          <a:p>
            <a:pPr marL="142354" indent="0" defTabSz="931774">
              <a:buNone/>
              <a:defRPr/>
            </a:pPr>
            <a:endParaRPr lang="en-US" b="1" u="sng" dirty="0">
              <a:solidFill>
                <a:schemeClr val="tx1">
                  <a:lumMod val="75000"/>
                  <a:lumOff val="25000"/>
                </a:schemeClr>
              </a:solidFill>
            </a:endParaRPr>
          </a:p>
          <a:p>
            <a:pPr marL="465887" indent="-323533" defTabSz="931774">
              <a:defRPr/>
            </a:pPr>
            <a:r>
              <a:rPr lang="en-US" b="0" u="none" dirty="0">
                <a:solidFill>
                  <a:schemeClr val="tx1">
                    <a:lumMod val="75000"/>
                    <a:lumOff val="25000"/>
                  </a:schemeClr>
                </a:solidFill>
              </a:rPr>
              <a:t>Ask some of the participants How many skills they already acquired. What are the steps they are taking to acquire those skills.</a:t>
            </a:r>
          </a:p>
          <a:p>
            <a:endParaRPr lang="en-US" dirty="0"/>
          </a:p>
        </p:txBody>
      </p:sp>
    </p:spTree>
    <p:extLst>
      <p:ext uri="{BB962C8B-B14F-4D97-AF65-F5344CB8AC3E}">
        <p14:creationId xmlns:p14="http://schemas.microsoft.com/office/powerpoint/2010/main" val="7310789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710664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781340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85377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 and the  reality is…….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AC92E2D-77AF-4CAF-8543-2E3022348ED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219321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195455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142354" indent="0">
              <a:buNone/>
            </a:pPr>
            <a:r>
              <a:rPr lang="en-US" b="1" u="sng" dirty="0"/>
              <a:t>Activity # 3 – 10 min</a:t>
            </a:r>
          </a:p>
          <a:p>
            <a:pPr marL="142354" indent="0">
              <a:buNone/>
            </a:pPr>
            <a:endParaRPr lang="en-US" dirty="0"/>
          </a:p>
          <a:p>
            <a:r>
              <a:rPr lang="en-US" dirty="0"/>
              <a:t>Use the IDP workbook page 3 &amp; use the small Cards that we distributed.</a:t>
            </a:r>
          </a:p>
          <a:p>
            <a:r>
              <a:rPr lang="en-US" dirty="0"/>
              <a:t>Each Participant will have 4 development goals </a:t>
            </a:r>
          </a:p>
          <a:p>
            <a:r>
              <a:rPr lang="en-US" dirty="0"/>
              <a:t>You need to place the development card on the type of intervention that is relevant to your development goals </a:t>
            </a:r>
          </a:p>
          <a:p>
            <a:pPr marL="142354" indent="0">
              <a:buNone/>
            </a:pPr>
            <a:endParaRPr lang="en-US" dirty="0"/>
          </a:p>
          <a:p>
            <a:pPr marL="142354" indent="0">
              <a:buNone/>
            </a:pPr>
            <a:r>
              <a:rPr lang="en-US" dirty="0"/>
              <a:t>Development Goals:</a:t>
            </a:r>
          </a:p>
          <a:p>
            <a:pPr marL="375298" indent="-232943">
              <a:buFont typeface="+mj-lt"/>
              <a:buAutoNum type="arabicPeriod"/>
            </a:pPr>
            <a:r>
              <a:rPr lang="en-US" i="1" dirty="0">
                <a:solidFill>
                  <a:schemeClr val="tx1">
                    <a:lumMod val="75000"/>
                    <a:lumOff val="25000"/>
                  </a:schemeClr>
                </a:solidFill>
              </a:rPr>
              <a:t>I want to get better at presenting in public</a:t>
            </a:r>
          </a:p>
          <a:p>
            <a:pPr marL="375298" indent="-232943">
              <a:buFont typeface="+mj-lt"/>
              <a:buAutoNum type="arabicPeriod"/>
            </a:pPr>
            <a:r>
              <a:rPr lang="en-US" i="1" dirty="0">
                <a:solidFill>
                  <a:schemeClr val="tx1">
                    <a:lumMod val="75000"/>
                    <a:lumOff val="25000"/>
                  </a:schemeClr>
                </a:solidFill>
              </a:rPr>
              <a:t>I want to improve my ability to work in teams</a:t>
            </a:r>
          </a:p>
          <a:p>
            <a:pPr marL="375298" indent="-232943">
              <a:buFont typeface="+mj-lt"/>
              <a:buAutoNum type="arabicPeriod"/>
            </a:pPr>
            <a:r>
              <a:rPr lang="en-US" i="1" dirty="0">
                <a:solidFill>
                  <a:schemeClr val="tx1">
                    <a:lumMod val="75000"/>
                    <a:lumOff val="25000"/>
                  </a:schemeClr>
                </a:solidFill>
              </a:rPr>
              <a:t>I want to develop my analytical skills </a:t>
            </a:r>
          </a:p>
          <a:p>
            <a:pPr marL="375298" indent="-232943">
              <a:buFont typeface="+mj-lt"/>
              <a:buAutoNum type="arabicPeriod"/>
            </a:pPr>
            <a:r>
              <a:rPr lang="en-US" i="1" dirty="0">
                <a:solidFill>
                  <a:schemeClr val="tx1">
                    <a:lumMod val="75000"/>
                    <a:lumOff val="25000"/>
                  </a:schemeClr>
                </a:solidFill>
              </a:rPr>
              <a:t>I want to work on my ability to work in ambiguity &amp; change</a:t>
            </a:r>
          </a:p>
          <a:p>
            <a:pPr marL="375298" indent="-232943">
              <a:buFont typeface="+mj-lt"/>
              <a:buAutoNum type="arabicPeriod"/>
            </a:pPr>
            <a:endParaRPr lang="en-US" i="1" dirty="0">
              <a:solidFill>
                <a:schemeClr val="tx1">
                  <a:lumMod val="75000"/>
                  <a:lumOff val="25000"/>
                </a:schemeClr>
              </a:solidFill>
            </a:endParaRPr>
          </a:p>
          <a:p>
            <a:pPr marL="375298" indent="-232943">
              <a:buFont typeface="+mj-lt"/>
              <a:buAutoNum type="arabicPeriod"/>
            </a:pPr>
            <a:endParaRPr lang="en-US" i="1" dirty="0">
              <a:solidFill>
                <a:schemeClr val="tx1">
                  <a:lumMod val="75000"/>
                  <a:lumOff val="25000"/>
                </a:schemeClr>
              </a:solidFill>
            </a:endParaRPr>
          </a:p>
          <a:p>
            <a:pPr marL="142354" indent="0" defTabSz="931774">
              <a:buNone/>
              <a:defRPr/>
            </a:pPr>
            <a:r>
              <a:rPr lang="en-US" b="1" u="sng" dirty="0">
                <a:solidFill>
                  <a:schemeClr val="tx1">
                    <a:lumMod val="75000"/>
                    <a:lumOff val="25000"/>
                  </a:schemeClr>
                </a:solidFill>
              </a:rPr>
              <a:t>Discussion</a:t>
            </a:r>
          </a:p>
          <a:p>
            <a:pPr marL="142354" indent="0">
              <a:buNone/>
            </a:pPr>
            <a:endParaRPr lang="en-US" i="1" dirty="0">
              <a:solidFill>
                <a:schemeClr val="tx1">
                  <a:lumMod val="75000"/>
                  <a:lumOff val="25000"/>
                </a:schemeClr>
              </a:solidFill>
            </a:endParaRPr>
          </a:p>
          <a:p>
            <a:pPr marL="465887" indent="-323533"/>
            <a:r>
              <a:rPr lang="en-US" dirty="0">
                <a:solidFill>
                  <a:schemeClr val="tx1">
                    <a:lumMod val="75000"/>
                    <a:lumOff val="25000"/>
                  </a:schemeClr>
                </a:solidFill>
              </a:rPr>
              <a:t>Share what is your best learning approach &amp; why</a:t>
            </a:r>
            <a:endParaRPr lang="en-US" b="1" dirty="0">
              <a:solidFill>
                <a:schemeClr val="tx1">
                  <a:lumMod val="75000"/>
                  <a:lumOff val="25000"/>
                </a:schemeClr>
              </a:solidFill>
            </a:endParaRPr>
          </a:p>
          <a:p>
            <a:pPr marL="375298" indent="-232943">
              <a:buFont typeface="+mj-lt"/>
              <a:buAutoNum type="arabicPeriod"/>
            </a:pPr>
            <a:endParaRPr lang="en-US" dirty="0"/>
          </a:p>
          <a:p>
            <a:pPr marL="142354" indent="0">
              <a:buNone/>
            </a:pPr>
            <a:endParaRPr lang="en-US" dirty="0"/>
          </a:p>
        </p:txBody>
      </p:sp>
    </p:spTree>
    <p:extLst>
      <p:ext uri="{BB962C8B-B14F-4D97-AF65-F5344CB8AC3E}">
        <p14:creationId xmlns:p14="http://schemas.microsoft.com/office/powerpoint/2010/main" val="3679777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38262630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lIns="93177" tIns="46589" rIns="93177" bIns="46589"/>
          <a:lstStyle/>
          <a:p>
            <a:fld id="{B0927BF2-076F-403B-996E-69EB2BDAA80D}" type="slidenum">
              <a:rPr lang="en-US" smtClean="0"/>
              <a:t>36</a:t>
            </a:fld>
            <a:endParaRPr lang="en-US" dirty="0"/>
          </a:p>
        </p:txBody>
      </p:sp>
    </p:spTree>
    <p:extLst>
      <p:ext uri="{BB962C8B-B14F-4D97-AF65-F5344CB8AC3E}">
        <p14:creationId xmlns:p14="http://schemas.microsoft.com/office/powerpoint/2010/main" val="5860441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260039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465887" indent="-323533" defTabSz="931774">
              <a:defRPr/>
            </a:pPr>
            <a:r>
              <a:rPr lang="en-GB" b="1" u="sng" dirty="0"/>
              <a:t>Activity # 4 -10 min</a:t>
            </a:r>
          </a:p>
          <a:p>
            <a:pPr marL="465887" indent="-323533" defTabSz="931774">
              <a:defRPr/>
            </a:pPr>
            <a:endParaRPr lang="en-GB" b="1" u="sng" dirty="0"/>
          </a:p>
          <a:p>
            <a:pPr marL="465887" indent="-323533" defTabSz="931774">
              <a:defRPr/>
            </a:pPr>
            <a:r>
              <a:rPr lang="en-GB" b="0" u="none" dirty="0"/>
              <a:t>Use the IDP workbook page 5 and fill in two of your IDP</a:t>
            </a:r>
          </a:p>
          <a:p>
            <a:pPr marL="465887" indent="-323533" defTabSz="931774">
              <a:defRPr/>
            </a:pPr>
            <a:endParaRPr lang="en-GB" b="1" u="sng" dirty="0"/>
          </a:p>
          <a:p>
            <a:pPr marL="465887" indent="-323533" defTabSz="931774">
              <a:defRPr/>
            </a:pPr>
            <a:r>
              <a:rPr lang="en-GB" b="1" u="sng" dirty="0"/>
              <a:t>Discussion </a:t>
            </a:r>
          </a:p>
          <a:p>
            <a:endParaRPr lang="en-US" dirty="0"/>
          </a:p>
          <a:p>
            <a:r>
              <a:rPr lang="en-US" dirty="0"/>
              <a:t>Share one goal and the other participants will judge if its SMART or not</a:t>
            </a:r>
          </a:p>
        </p:txBody>
      </p:sp>
    </p:spTree>
    <p:extLst>
      <p:ext uri="{BB962C8B-B14F-4D97-AF65-F5344CB8AC3E}">
        <p14:creationId xmlns:p14="http://schemas.microsoft.com/office/powerpoint/2010/main" val="17014164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indent="-323533"/>
            <a:endParaRPr lang="en-GB" dirty="0"/>
          </a:p>
        </p:txBody>
      </p:sp>
      <p:sp>
        <p:nvSpPr>
          <p:cNvPr id="4" name="Slide Number Placeholder 3"/>
          <p:cNvSpPr>
            <a:spLocks noGrp="1"/>
          </p:cNvSpPr>
          <p:nvPr>
            <p:ph type="sldNum" sz="quarter" idx="5"/>
          </p:nvPr>
        </p:nvSpPr>
        <p:spPr/>
        <p:txBody>
          <a:bodyPr lIns="93177" tIns="46589" rIns="93177" bIns="46589"/>
          <a:lstStyle/>
          <a:p>
            <a:fld id="{B0927BF2-076F-403B-996E-69EB2BDAA80D}" type="slidenum">
              <a:rPr lang="en-US" smtClean="0"/>
              <a:t>39</a:t>
            </a:fld>
            <a:endParaRPr lang="en-US" dirty="0"/>
          </a:p>
        </p:txBody>
      </p:sp>
    </p:spTree>
    <p:extLst>
      <p:ext uri="{BB962C8B-B14F-4D97-AF65-F5344CB8AC3E}">
        <p14:creationId xmlns:p14="http://schemas.microsoft.com/office/powerpoint/2010/main" val="4040541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05033505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0993059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DD24FBF-0B58-4B4B-9C56-89A2C796148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6070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174708" indent="-174708">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lIns="93177" tIns="46589" rIns="93177" bIns="46589"/>
          <a:lstStyle/>
          <a:p>
            <a:fld id="{B0927BF2-076F-403B-996E-69EB2BDAA80D}" type="slidenum">
              <a:rPr lang="en-US" smtClean="0"/>
              <a:t>7</a:t>
            </a:fld>
            <a:endParaRPr lang="en-US" dirty="0"/>
          </a:p>
        </p:txBody>
      </p:sp>
    </p:spTree>
    <p:extLst>
      <p:ext uri="{BB962C8B-B14F-4D97-AF65-F5344CB8AC3E}">
        <p14:creationId xmlns:p14="http://schemas.microsoft.com/office/powerpoint/2010/main" val="15636764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706667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0" indent="0" defTabSz="931774">
              <a:buClrTx/>
              <a:buSzTx/>
              <a:buNone/>
              <a:defRPr/>
            </a:pPr>
            <a:endParaRPr lang="en-GB" dirty="0"/>
          </a:p>
        </p:txBody>
      </p:sp>
      <p:sp>
        <p:nvSpPr>
          <p:cNvPr id="4" name="Slide Number Placeholder 3"/>
          <p:cNvSpPr>
            <a:spLocks noGrp="1"/>
          </p:cNvSpPr>
          <p:nvPr>
            <p:ph type="sldNum" sz="quarter" idx="5"/>
          </p:nvPr>
        </p:nvSpPr>
        <p:spPr/>
        <p:txBody>
          <a:bodyPr lIns="93177" tIns="46589" rIns="93177" bIns="46589"/>
          <a:lstStyle/>
          <a:p>
            <a:fld id="{B0927BF2-076F-403B-996E-69EB2BDAA80D}" type="slidenum">
              <a:rPr lang="en-US" smtClean="0"/>
              <a:t>8</a:t>
            </a:fld>
            <a:endParaRPr lang="en-US" dirty="0"/>
          </a:p>
        </p:txBody>
      </p:sp>
    </p:spTree>
    <p:extLst>
      <p:ext uri="{BB962C8B-B14F-4D97-AF65-F5344CB8AC3E}">
        <p14:creationId xmlns:p14="http://schemas.microsoft.com/office/powerpoint/2010/main" val="24521927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2"/>
          <p:cNvSpPr>
            <a:spLocks noGrp="1" noRot="1" noChangeAspect="1" noChangeArrowheads="1" noTextEdit="1"/>
          </p:cNvSpPr>
          <p:nvPr>
            <p:ph type="sldImg"/>
          </p:nvPr>
        </p:nvSpPr>
        <p:spPr>
          <a:xfrm>
            <a:off x="406400" y="696913"/>
            <a:ext cx="6197600" cy="3486150"/>
          </a:xfrm>
          <a:ln/>
        </p:spPr>
      </p:sp>
      <p:sp>
        <p:nvSpPr>
          <p:cNvPr id="178179" name="Rectangle 3"/>
          <p:cNvSpPr>
            <a:spLocks noGrp="1" noChangeArrowheads="1"/>
          </p:cNvSpPr>
          <p:nvPr>
            <p:ph type="body" idx="1"/>
          </p:nvPr>
        </p:nvSpPr>
        <p:spPr>
          <a:xfrm>
            <a:off x="701040" y="4416425"/>
            <a:ext cx="5928008" cy="4183063"/>
          </a:xfrm>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a:lstStyle/>
          <a:p>
            <a:pPr>
              <a:lnSpc>
                <a:spcPct val="90000"/>
              </a:lnSpc>
            </a:pPr>
            <a:endParaRPr lang="en-GB"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290276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011630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349415" indent="-349415">
              <a:buClr>
                <a:srgbClr val="FFC000"/>
              </a:buClr>
              <a:buFont typeface="Wingdings" panose="05000000000000000000" pitchFamily="2" charset="2"/>
              <a:buChar char="q"/>
              <a:defRPr/>
            </a:pPr>
            <a:r>
              <a:rPr lang="en-US" dirty="0">
                <a:solidFill>
                  <a:schemeClr val="tx1">
                    <a:lumMod val="75000"/>
                    <a:lumOff val="25000"/>
                  </a:schemeClr>
                </a:solidFill>
              </a:rPr>
              <a:t>Review your PMP evaluation and identify areas of opportunity. </a:t>
            </a:r>
          </a:p>
          <a:p>
            <a:pPr marL="349415" indent="-349415">
              <a:buClr>
                <a:srgbClr val="FFC000"/>
              </a:buClr>
              <a:buFont typeface="Wingdings" panose="05000000000000000000" pitchFamily="2" charset="2"/>
              <a:buChar char="q"/>
              <a:defRPr/>
            </a:pPr>
            <a:endParaRPr lang="en-US" dirty="0">
              <a:solidFill>
                <a:schemeClr val="tx1">
                  <a:lumMod val="75000"/>
                  <a:lumOff val="25000"/>
                </a:schemeClr>
              </a:solidFill>
            </a:endParaRPr>
          </a:p>
          <a:p>
            <a:pPr marL="349415" indent="-349415">
              <a:buClr>
                <a:srgbClr val="FFC000"/>
              </a:buClr>
              <a:buFont typeface="Wingdings" panose="05000000000000000000" pitchFamily="2" charset="2"/>
              <a:buChar char="q"/>
              <a:defRPr/>
            </a:pPr>
            <a:r>
              <a:rPr lang="en-US" dirty="0">
                <a:solidFill>
                  <a:schemeClr val="tx1">
                    <a:lumMod val="75000"/>
                    <a:lumOff val="25000"/>
                  </a:schemeClr>
                </a:solidFill>
              </a:rPr>
              <a:t>Seek feedback throughout the year through CPM  to ensure you are on track on you goals &amp; development plans</a:t>
            </a:r>
          </a:p>
          <a:p>
            <a:endParaRPr lang="en-US" dirty="0"/>
          </a:p>
        </p:txBody>
      </p:sp>
    </p:spTree>
    <p:extLst>
      <p:ext uri="{BB962C8B-B14F-4D97-AF65-F5344CB8AC3E}">
        <p14:creationId xmlns:p14="http://schemas.microsoft.com/office/powerpoint/2010/main" val="12978022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oleObject" Target="../embeddings/oleObject2.bin"/><Relationship Id="rId7" Type="http://schemas.openxmlformats.org/officeDocument/2006/relationships/image" Target="../media/image6.png"/><Relationship Id="rId2" Type="http://schemas.openxmlformats.org/officeDocument/2006/relationships/slideMaster" Target="../slideMasters/slideMaster3.xml"/><Relationship Id="rId1" Type="http://schemas.openxmlformats.org/officeDocument/2006/relationships/tags" Target="../tags/tag18.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3.xml"/><Relationship Id="rId1" Type="http://schemas.openxmlformats.org/officeDocument/2006/relationships/tags" Target="../tags/tag19.xml"/><Relationship Id="rId4" Type="http://schemas.openxmlformats.org/officeDocument/2006/relationships/image" Target="../media/image8.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3.xml"/><Relationship Id="rId1" Type="http://schemas.openxmlformats.org/officeDocument/2006/relationships/tags" Target="../tags/tag20.xml"/><Relationship Id="rId5" Type="http://schemas.openxmlformats.org/officeDocument/2006/relationships/image" Target="../media/image9.png"/><Relationship Id="rId4" Type="http://schemas.openxmlformats.org/officeDocument/2006/relationships/image" Target="../media/image8.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3.xml"/><Relationship Id="rId1" Type="http://schemas.openxmlformats.org/officeDocument/2006/relationships/tags" Target="../tags/tag21.xml"/><Relationship Id="rId4"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7.xml"/><Relationship Id="rId1" Type="http://schemas.openxmlformats.org/officeDocument/2006/relationships/tags" Target="../tags/tag39.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3.emf"/></Relationships>
</file>

<file path=ppt/slideLayouts/_rels/slideLayout52.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7.xml"/><Relationship Id="rId1" Type="http://schemas.openxmlformats.org/officeDocument/2006/relationships/tags" Target="../tags/tag40.xml"/><Relationship Id="rId4" Type="http://schemas.openxmlformats.org/officeDocument/2006/relationships/image" Target="../media/image8.emf"/></Relationships>
</file>

<file path=ppt/slideLayouts/_rels/slideLayout53.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7.xml"/><Relationship Id="rId1" Type="http://schemas.openxmlformats.org/officeDocument/2006/relationships/tags" Target="../tags/tag41.xml"/><Relationship Id="rId5" Type="http://schemas.openxmlformats.org/officeDocument/2006/relationships/image" Target="../media/image9.png"/><Relationship Id="rId4" Type="http://schemas.openxmlformats.org/officeDocument/2006/relationships/image" Target="../media/image8.emf"/></Relationships>
</file>

<file path=ppt/slideLayouts/_rels/slideLayout54.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7.xml"/><Relationship Id="rId1" Type="http://schemas.openxmlformats.org/officeDocument/2006/relationships/tags" Target="../tags/tag42.xml"/><Relationship Id="rId4" Type="http://schemas.openxmlformats.org/officeDocument/2006/relationships/image" Target="../media/image8.emf"/></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3"/>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50500" y="2435625"/>
            <a:ext cx="3638700" cy="22401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a:endParaRPr/>
          </a:p>
        </p:txBody>
      </p:sp>
      <p:sp>
        <p:nvSpPr>
          <p:cNvPr id="11" name="Google Shape;11;p2"/>
          <p:cNvSpPr/>
          <p:nvPr/>
        </p:nvSpPr>
        <p:spPr>
          <a:xfrm>
            <a:off x="7813106" y="0"/>
            <a:ext cx="892296" cy="322542"/>
          </a:xfrm>
          <a:custGeom>
            <a:avLst/>
            <a:gdLst/>
            <a:ahLst/>
            <a:cxnLst/>
            <a:rect l="l" t="t" r="r" b="b"/>
            <a:pathLst>
              <a:path w="21600" h="21600" extrusionOk="0">
                <a:moveTo>
                  <a:pt x="0" y="0"/>
                </a:moveTo>
                <a:lnTo>
                  <a:pt x="0" y="21600"/>
                </a:lnTo>
                <a:lnTo>
                  <a:pt x="21600" y="10795"/>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 name="Google Shape;12;p2"/>
          <p:cNvSpPr/>
          <p:nvPr/>
        </p:nvSpPr>
        <p:spPr>
          <a:xfrm>
            <a:off x="3650209" y="0"/>
            <a:ext cx="563814" cy="1699704"/>
          </a:xfrm>
          <a:custGeom>
            <a:avLst/>
            <a:gdLst/>
            <a:ahLst/>
            <a:cxnLst/>
            <a:rect l="l" t="t" r="r" b="b"/>
            <a:pathLst>
              <a:path w="21600" h="21600" extrusionOk="0">
                <a:moveTo>
                  <a:pt x="0" y="0"/>
                </a:moveTo>
                <a:lnTo>
                  <a:pt x="0" y="21600"/>
                </a:lnTo>
                <a:lnTo>
                  <a:pt x="21600" y="20304"/>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3" name="Google Shape;13;p2"/>
          <p:cNvSpPr/>
          <p:nvPr/>
        </p:nvSpPr>
        <p:spPr>
          <a:xfrm>
            <a:off x="4359415" y="609095"/>
            <a:ext cx="1314792" cy="2119176"/>
          </a:xfrm>
          <a:custGeom>
            <a:avLst/>
            <a:gdLst/>
            <a:ahLst/>
            <a:cxnLst/>
            <a:rect l="l" t="t" r="r" b="b"/>
            <a:pathLst>
              <a:path w="21600" h="21600" extrusionOk="0">
                <a:moveTo>
                  <a:pt x="0" y="21600"/>
                </a:moveTo>
                <a:lnTo>
                  <a:pt x="21600" y="19177"/>
                </a:lnTo>
                <a:lnTo>
                  <a:pt x="21600" y="0"/>
                </a:lnTo>
                <a:lnTo>
                  <a:pt x="0" y="2423"/>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4" name="Google Shape;14;p2"/>
          <p:cNvSpPr/>
          <p:nvPr/>
        </p:nvSpPr>
        <p:spPr>
          <a:xfrm>
            <a:off x="5821031" y="991483"/>
            <a:ext cx="1845234" cy="4159458"/>
          </a:xfrm>
          <a:custGeom>
            <a:avLst/>
            <a:gdLst/>
            <a:ahLst/>
            <a:cxnLst/>
            <a:rect l="l" t="t" r="r" b="b"/>
            <a:pathLst>
              <a:path w="21600" h="21600" extrusionOk="0">
                <a:moveTo>
                  <a:pt x="0" y="21600"/>
                </a:moveTo>
                <a:lnTo>
                  <a:pt x="21600" y="21600"/>
                </a:lnTo>
                <a:lnTo>
                  <a:pt x="21600" y="0"/>
                </a:lnTo>
                <a:lnTo>
                  <a:pt x="0" y="1733"/>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5" name="Google Shape;15;p2"/>
          <p:cNvSpPr/>
          <p:nvPr/>
        </p:nvSpPr>
        <p:spPr>
          <a:xfrm>
            <a:off x="4359415" y="2643735"/>
            <a:ext cx="1314792" cy="2510136"/>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6" name="Google Shape;16;p2"/>
          <p:cNvSpPr/>
          <p:nvPr/>
        </p:nvSpPr>
        <p:spPr>
          <a:xfrm>
            <a:off x="7813106" y="306930"/>
            <a:ext cx="892296" cy="297729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7" name="Google Shape;17;p2"/>
          <p:cNvSpPr/>
          <p:nvPr/>
        </p:nvSpPr>
        <p:spPr>
          <a:xfrm>
            <a:off x="5821031" y="0"/>
            <a:ext cx="1845234" cy="1161054"/>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8" name="Google Shape;18;p2"/>
          <p:cNvSpPr/>
          <p:nvPr/>
        </p:nvSpPr>
        <p:spPr>
          <a:xfrm>
            <a:off x="7813106" y="3277330"/>
            <a:ext cx="892296" cy="1165914"/>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accent5"/>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Photo Alt">
    <p:spTree>
      <p:nvGrpSpPr>
        <p:cNvPr id="1" name=""/>
        <p:cNvGrpSpPr/>
        <p:nvPr/>
      </p:nvGrpSpPr>
      <p:grpSpPr>
        <a:xfrm>
          <a:off x="0" y="0"/>
          <a:ext cx="0" cy="0"/>
          <a:chOff x="0" y="0"/>
          <a:chExt cx="0" cy="0"/>
        </a:xfrm>
      </p:grpSpPr>
      <p:sp>
        <p:nvSpPr>
          <p:cNvPr id="37" name="518839134_3132x2088.jpg"/>
          <p:cNvSpPr>
            <a:spLocks noGrp="1"/>
          </p:cNvSpPr>
          <p:nvPr>
            <p:ph type="pic" idx="21"/>
          </p:nvPr>
        </p:nvSpPr>
        <p:spPr>
          <a:xfrm>
            <a:off x="3345774" y="-2"/>
            <a:ext cx="7715250" cy="5143502"/>
          </a:xfrm>
          <a:prstGeom prst="rect">
            <a:avLst/>
          </a:prstGeom>
        </p:spPr>
        <p:txBody>
          <a:bodyPr lIns="91439" tIns="45719" rIns="91439" bIns="45719">
            <a:noAutofit/>
          </a:bodyPr>
          <a:lstStyle/>
          <a:p>
            <a:endParaRPr dirty="0"/>
          </a:p>
        </p:txBody>
      </p:sp>
      <p:sp>
        <p:nvSpPr>
          <p:cNvPr id="38" name="Slide Title"/>
          <p:cNvSpPr txBox="1">
            <a:spLocks noGrp="1"/>
          </p:cNvSpPr>
          <p:nvPr>
            <p:ph type="title" hasCustomPrompt="1"/>
          </p:nvPr>
        </p:nvSpPr>
        <p:spPr>
          <a:xfrm>
            <a:off x="485776" y="1403632"/>
            <a:ext cx="4291013" cy="2000252"/>
          </a:xfrm>
          <a:prstGeom prst="rect">
            <a:avLst/>
          </a:prstGeom>
        </p:spPr>
        <p:txBody>
          <a:bodyPr anchor="b"/>
          <a:lstStyle>
            <a:lvl1pPr defTabSz="435311">
              <a:defRPr sz="4988" b="0" spc="-250">
                <a:latin typeface="Oswald Heavy Regular"/>
                <a:ea typeface="Oswald Heavy Regular"/>
                <a:cs typeface="Oswald Heavy Regular"/>
                <a:sym typeface="Oswald Heavy Regular"/>
              </a:defRPr>
            </a:lvl1pPr>
          </a:lstStyle>
          <a:p>
            <a:r>
              <a:t>Slide Title</a:t>
            </a:r>
          </a:p>
        </p:txBody>
      </p:sp>
      <p:sp>
        <p:nvSpPr>
          <p:cNvPr id="39" name="Body Level One…"/>
          <p:cNvSpPr txBox="1">
            <a:spLocks noGrp="1"/>
          </p:cNvSpPr>
          <p:nvPr>
            <p:ph type="body" sz="quarter" idx="1" hasCustomPrompt="1"/>
          </p:nvPr>
        </p:nvSpPr>
        <p:spPr>
          <a:xfrm>
            <a:off x="485776" y="3476626"/>
            <a:ext cx="4291013" cy="1190625"/>
          </a:xfrm>
          <a:prstGeom prst="rect">
            <a:avLst/>
          </a:prstGeom>
        </p:spPr>
        <p:txBody>
          <a:bodyPr/>
          <a:lstStyle>
            <a:lvl1pPr>
              <a:spcBef>
                <a:spcPts val="0"/>
              </a:spcBef>
              <a:defRPr sz="1313" spc="-39">
                <a:latin typeface="Oswald Regular"/>
                <a:ea typeface="Oswald Regular"/>
                <a:cs typeface="Oswald Regular"/>
                <a:sym typeface="Oswald Regular"/>
              </a:defRPr>
            </a:lvl1pPr>
            <a:lvl2pPr>
              <a:spcBef>
                <a:spcPts val="0"/>
              </a:spcBef>
              <a:defRPr sz="1313" spc="-39">
                <a:latin typeface="Oswald Regular"/>
                <a:ea typeface="Oswald Regular"/>
                <a:cs typeface="Oswald Regular"/>
                <a:sym typeface="Oswald Regular"/>
              </a:defRPr>
            </a:lvl2pPr>
            <a:lvl3pPr>
              <a:spcBef>
                <a:spcPts val="0"/>
              </a:spcBef>
              <a:defRPr sz="1313" spc="-39">
                <a:latin typeface="Oswald Regular"/>
                <a:ea typeface="Oswald Regular"/>
                <a:cs typeface="Oswald Regular"/>
                <a:sym typeface="Oswald Regular"/>
              </a:defRPr>
            </a:lvl3pPr>
            <a:lvl4pPr>
              <a:spcBef>
                <a:spcPts val="0"/>
              </a:spcBef>
              <a:defRPr sz="1313" spc="-39">
                <a:latin typeface="Oswald Regular"/>
                <a:ea typeface="Oswald Regular"/>
                <a:cs typeface="Oswald Regular"/>
                <a:sym typeface="Oswald Regular"/>
              </a:defRPr>
            </a:lvl4pPr>
            <a:lvl5pPr>
              <a:spcBef>
                <a:spcPts val="0"/>
              </a:spcBef>
              <a:defRPr sz="1313" spc="-39">
                <a:latin typeface="Oswald Regular"/>
                <a:ea typeface="Oswald Regular"/>
                <a:cs typeface="Oswald Regular"/>
                <a:sym typeface="Oswald Regular"/>
              </a:defRPr>
            </a:lvl5pPr>
          </a:lstStyle>
          <a:p>
            <a:r>
              <a:t>Slide Subtitle</a:t>
            </a:r>
          </a:p>
          <a:p>
            <a:pPr lvl="1"/>
            <a:endParaRPr/>
          </a:p>
          <a:p>
            <a:pPr lvl="2"/>
            <a:endParaRPr/>
          </a:p>
          <a:p>
            <a:pPr lvl="3"/>
            <a:endParaRPr/>
          </a:p>
          <a:p>
            <a:pPr lvl="4"/>
            <a:endParaRPr/>
          </a:p>
        </p:txBody>
      </p:sp>
      <p:sp>
        <p:nvSpPr>
          <p:cNvPr id="40" name="Slide Number"/>
          <p:cNvSpPr txBox="1">
            <a:spLocks noGrp="1"/>
          </p:cNvSpPr>
          <p:nvPr>
            <p:ph type="sldNum" sz="quarter" idx="2"/>
          </p:nvPr>
        </p:nvSpPr>
        <p:spPr>
          <a:xfrm>
            <a:off x="8521815" y="4826364"/>
            <a:ext cx="189956" cy="192360"/>
          </a:xfrm>
          <a:prstGeom prst="rect">
            <a:avLst/>
          </a:prstGeom>
        </p:spPr>
        <p:txBody>
          <a:bodyPr/>
          <a:lstStyle/>
          <a:p>
            <a:fld id="{86CB4B4D-7CA3-9044-876B-883B54F8677D}" type="slidenum">
              <a:t>‹#›</a:t>
            </a:fld>
            <a:endParaRPr dirty="0"/>
          </a:p>
        </p:txBody>
      </p:sp>
    </p:spTree>
    <p:extLst>
      <p:ext uri="{BB962C8B-B14F-4D97-AF65-F5344CB8AC3E}">
        <p14:creationId xmlns:p14="http://schemas.microsoft.com/office/powerpoint/2010/main" val="3125606643"/>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08672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65E49-861F-460C-A103-8B1F820B5A2E}"/>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96245853-7743-4087-A91B-3B551D31D006}"/>
              </a:ext>
            </a:extLst>
          </p:cNvPr>
          <p:cNvSpPr>
            <a:spLocks noGrp="1"/>
          </p:cNvSpPr>
          <p:nvPr>
            <p:ph type="subTitle" idx="1"/>
          </p:nvPr>
        </p:nvSpPr>
        <p:spPr>
          <a:xfrm>
            <a:off x="1143000" y="2701528"/>
            <a:ext cx="6858000" cy="1241822"/>
          </a:xfrm>
        </p:spPr>
        <p:txBody>
          <a:bodyPr/>
          <a:lstStyle>
            <a:lvl1pPr marL="0" indent="0" algn="ctr">
              <a:buNone/>
              <a:defRPr sz="1800"/>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a:t>Click to edit Master subtitle style</a:t>
            </a:r>
            <a:endParaRPr lang="en-IN"/>
          </a:p>
        </p:txBody>
      </p:sp>
    </p:spTree>
    <p:extLst>
      <p:ext uri="{BB962C8B-B14F-4D97-AF65-F5344CB8AC3E}">
        <p14:creationId xmlns:p14="http://schemas.microsoft.com/office/powerpoint/2010/main" val="12692911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217"/>
          <a:ext cx="1619" cy="1214"/>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621" y="1217"/>
                        <a:ext cx="1619" cy="1214"/>
                      </a:xfrm>
                      <a:prstGeom prst="rect">
                        <a:avLst/>
                      </a:prstGeom>
                    </p:spPr>
                  </p:pic>
                </p:oleObj>
              </mc:Fallback>
            </mc:AlternateContent>
          </a:graphicData>
        </a:graphic>
      </p:graphicFrame>
      <p:sp>
        <p:nvSpPr>
          <p:cNvPr id="4" name="Working Draft Text" hidden="1"/>
          <p:cNvSpPr txBox="1">
            <a:spLocks noChangeArrowheads="1"/>
          </p:cNvSpPr>
          <p:nvPr userDrawn="1"/>
        </p:nvSpPr>
        <p:spPr bwMode="black">
          <a:xfrm>
            <a:off x="366305" y="243108"/>
            <a:ext cx="2846838" cy="941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x-none" sz="612" b="1" baseline="0" dirty="0">
                <a:solidFill>
                  <a:srgbClr val="FFFFFF"/>
                </a:solidFill>
                <a:latin typeface="+mn-lt"/>
              </a:rPr>
              <a:t>WORKING DRAFT</a:t>
            </a:r>
          </a:p>
        </p:txBody>
      </p:sp>
      <p:sp>
        <p:nvSpPr>
          <p:cNvPr id="6" name="Working Draft" hidden="1"/>
          <p:cNvSpPr txBox="1">
            <a:spLocks noChangeArrowheads="1"/>
          </p:cNvSpPr>
          <p:nvPr userDrawn="1"/>
        </p:nvSpPr>
        <p:spPr bwMode="black">
          <a:xfrm>
            <a:off x="366305" y="350275"/>
            <a:ext cx="2846838" cy="94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FFFFFF"/>
                </a:solidFill>
                <a:latin typeface="+mn-lt"/>
              </a:rPr>
              <a:t>Last Modified 23/08/2020 10:12 Arabian Standard Time</a:t>
            </a:r>
            <a:endParaRPr lang="x-none" sz="612" baseline="0" dirty="0">
              <a:solidFill>
                <a:srgbClr val="FFFFFF"/>
              </a:solidFill>
              <a:latin typeface="+mn-lt"/>
            </a:endParaRPr>
          </a:p>
        </p:txBody>
      </p:sp>
      <p:sp>
        <p:nvSpPr>
          <p:cNvPr id="7" name="Printed" hidden="1"/>
          <p:cNvSpPr txBox="1">
            <a:spLocks noChangeArrowheads="1"/>
          </p:cNvSpPr>
          <p:nvPr userDrawn="1"/>
        </p:nvSpPr>
        <p:spPr bwMode="black">
          <a:xfrm>
            <a:off x="366305" y="457441"/>
            <a:ext cx="2846838" cy="94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FFFFFF"/>
                </a:solidFill>
                <a:latin typeface="+mn-lt"/>
              </a:rPr>
              <a:t>Printed 24/07/2019 19:54 Arabian Standard Time</a:t>
            </a:r>
            <a:endParaRPr lang="x-none" sz="612" baseline="0" dirty="0">
              <a:solidFill>
                <a:srgbClr val="FFFFFF"/>
              </a:solidFill>
              <a:latin typeface="+mn-lt"/>
            </a:endParaRPr>
          </a:p>
        </p:txBody>
      </p:sp>
      <p:sp>
        <p:nvSpPr>
          <p:cNvPr id="15" name="Document type" hidden="1"/>
          <p:cNvSpPr txBox="1">
            <a:spLocks noChangeArrowheads="1"/>
          </p:cNvSpPr>
          <p:nvPr userDrawn="1"/>
        </p:nvSpPr>
        <p:spPr bwMode="gray">
          <a:xfrm>
            <a:off x="366306" y="4746086"/>
            <a:ext cx="6037645" cy="1647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071" baseline="0" dirty="0">
                <a:solidFill>
                  <a:schemeClr val="tx1"/>
                </a:solidFill>
                <a:latin typeface="+mn-lt"/>
              </a:rPr>
              <a:t>Document type | Date</a:t>
            </a:r>
          </a:p>
        </p:txBody>
      </p:sp>
      <p:sp>
        <p:nvSpPr>
          <p:cNvPr id="5" name="doc id"/>
          <p:cNvSpPr txBox="1">
            <a:spLocks noChangeArrowheads="1"/>
          </p:cNvSpPr>
          <p:nvPr userDrawn="1"/>
        </p:nvSpPr>
        <p:spPr bwMode="white">
          <a:xfrm>
            <a:off x="8615933" y="27942"/>
            <a:ext cx="301290" cy="93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612" baseline="0" dirty="0">
              <a:solidFill>
                <a:schemeClr val="bg1"/>
              </a:solidFill>
              <a:latin typeface="+mn-lt"/>
            </a:endParaRPr>
          </a:p>
        </p:txBody>
      </p:sp>
      <p:sp>
        <p:nvSpPr>
          <p:cNvPr id="17" name="Right Triangle 16">
            <a:extLst>
              <a:ext uri="{FF2B5EF4-FFF2-40B4-BE49-F238E27FC236}">
                <a16:creationId xmlns:a16="http://schemas.microsoft.com/office/drawing/2014/main" id="{EB1CBA07-9A3B-3540-A619-D57090D180E5}"/>
              </a:ext>
            </a:extLst>
          </p:cNvPr>
          <p:cNvSpPr/>
          <p:nvPr/>
        </p:nvSpPr>
        <p:spPr>
          <a:xfrm flipH="1">
            <a:off x="-24973" y="2317876"/>
            <a:ext cx="9168973" cy="1475753"/>
          </a:xfrm>
          <a:prstGeom prst="rtTriangl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378" dirty="0" err="1">
              <a:solidFill>
                <a:schemeClr val="tx1"/>
              </a:solidFill>
            </a:endParaRPr>
          </a:p>
        </p:txBody>
      </p:sp>
      <p:pic>
        <p:nvPicPr>
          <p:cNvPr id="18" name="Picture 102" descr="C:\Users\146002\Documents\TEMPLATES - add SOP template\AFF Logo.png">
            <a:extLst>
              <a:ext uri="{FF2B5EF4-FFF2-40B4-BE49-F238E27FC236}">
                <a16:creationId xmlns:a16="http://schemas.microsoft.com/office/drawing/2014/main" id="{982DFDF8-772C-4D43-987D-0A70D119A011}"/>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4382624" y="4543637"/>
            <a:ext cx="2076999" cy="4275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erson standing next to a car&#10;&#10;Description automatically generated with medium confidence">
            <a:extLst>
              <a:ext uri="{FF2B5EF4-FFF2-40B4-BE49-F238E27FC236}">
                <a16:creationId xmlns:a16="http://schemas.microsoft.com/office/drawing/2014/main" id="{2C9764B8-0DF2-470D-B714-D7A2F0142B03}"/>
              </a:ext>
            </a:extLst>
          </p:cNvPr>
          <p:cNvPicPr>
            <a:picLocks noChangeAspect="1"/>
          </p:cNvPicPr>
          <p:nvPr userDrawn="1"/>
        </p:nvPicPr>
        <p:blipFill>
          <a:blip r:embed="rId6"/>
          <a:stretch>
            <a:fillRect/>
          </a:stretch>
        </p:blipFill>
        <p:spPr>
          <a:xfrm>
            <a:off x="1" y="1331226"/>
            <a:ext cx="9144000" cy="3084736"/>
          </a:xfrm>
          <a:prstGeom prst="rect">
            <a:avLst/>
          </a:prstGeom>
        </p:spPr>
      </p:pic>
      <p:pic>
        <p:nvPicPr>
          <p:cNvPr id="13" name="Picture 12">
            <a:extLst>
              <a:ext uri="{FF2B5EF4-FFF2-40B4-BE49-F238E27FC236}">
                <a16:creationId xmlns:a16="http://schemas.microsoft.com/office/drawing/2014/main" id="{A9AD74DE-AF55-4D7D-9F9E-2BE96676AD11}"/>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7882367" y="4622516"/>
            <a:ext cx="891071" cy="315528"/>
          </a:xfrm>
          <a:prstGeom prst="rect">
            <a:avLst/>
          </a:prstGeom>
        </p:spPr>
      </p:pic>
      <p:pic>
        <p:nvPicPr>
          <p:cNvPr id="14" name="Picture 13" descr="Logo, company name&#10;&#10;Description automatically generated">
            <a:extLst>
              <a:ext uri="{FF2B5EF4-FFF2-40B4-BE49-F238E27FC236}">
                <a16:creationId xmlns:a16="http://schemas.microsoft.com/office/drawing/2014/main" id="{52A0DA7E-F6BF-4486-ABB1-398E05189ED3}"/>
              </a:ext>
            </a:extLst>
          </p:cNvPr>
          <p:cNvPicPr>
            <a:picLocks noChangeAspect="1"/>
          </p:cNvPicPr>
          <p:nvPr userDrawn="1"/>
        </p:nvPicPr>
        <p:blipFill>
          <a:blip r:embed="rId8"/>
          <a:stretch>
            <a:fillRect/>
          </a:stretch>
        </p:blipFill>
        <p:spPr>
          <a:xfrm>
            <a:off x="6356719" y="4267214"/>
            <a:ext cx="1452128" cy="1026132"/>
          </a:xfrm>
          <a:prstGeom prst="rect">
            <a:avLst/>
          </a:prstGeom>
        </p:spPr>
      </p:pic>
    </p:spTree>
    <p:extLst>
      <p:ext uri="{BB962C8B-B14F-4D97-AF65-F5344CB8AC3E}">
        <p14:creationId xmlns:p14="http://schemas.microsoft.com/office/powerpoint/2010/main" val="14341734"/>
      </p:ext>
    </p:extLst>
  </p:cSld>
  <p:clrMapOvr>
    <a:masterClrMapping/>
  </p:clrMapOvr>
  <p:extLst>
    <p:ext uri="{DCECCB84-F9BA-43D5-87BE-67443E8EF086}">
      <p15:sldGuideLst xmlns:p15="http://schemas.microsoft.com/office/powerpoint/2012/main">
        <p15:guide id="1" orient="horz" pos="4018">
          <p15:clr>
            <a:srgbClr val="FBAE40"/>
          </p15:clr>
        </p15:guide>
        <p15:guide id="2" pos="376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216" y="1216"/>
          <a:ext cx="1214" cy="1214"/>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216" y="1216"/>
                        <a:ext cx="1214" cy="1214"/>
                      </a:xfrm>
                      <a:prstGeom prst="rect">
                        <a:avLst/>
                      </a:prstGeom>
                    </p:spPr>
                  </p:pic>
                </p:oleObj>
              </mc:Fallback>
            </mc:AlternateContent>
          </a:graphicData>
        </a:graphic>
      </p:graphicFrame>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8246609" y="38876"/>
            <a:ext cx="670614" cy="93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685145"/>
            <a:endParaRPr lang="x-none" sz="612" baseline="0" dirty="0">
              <a:solidFill>
                <a:srgbClr val="808080"/>
              </a:solidFill>
              <a:latin typeface="+mn-lt"/>
              <a:ea typeface="+mn-ea"/>
            </a:endParaRPr>
          </a:p>
        </p:txBody>
      </p:sp>
    </p:spTree>
    <p:extLst>
      <p:ext uri="{BB962C8B-B14F-4D97-AF65-F5344CB8AC3E}">
        <p14:creationId xmlns:p14="http://schemas.microsoft.com/office/powerpoint/2010/main" val="283142306"/>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216" y="1216"/>
          <a:ext cx="1214" cy="1214"/>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216" y="1216"/>
                        <a:ext cx="1214" cy="1214"/>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cstate="email">
            <a:extLst>
              <a:ext uri="{28A0092B-C50C-407E-A947-70E740481C1C}">
                <a14:useLocalDpi xmlns:a14="http://schemas.microsoft.com/office/drawing/2010/main"/>
              </a:ext>
            </a:extLst>
          </a:blip>
          <a:srcRect l="2363" r="16195" b="5876"/>
          <a:stretch/>
        </p:blipFill>
        <p:spPr bwMode="ltGray">
          <a:xfrm flipH="1">
            <a:off x="2430" y="3969999"/>
            <a:ext cx="9141570" cy="957266"/>
          </a:xfrm>
          <a:prstGeom prst="rect">
            <a:avLst/>
          </a:prstGeom>
        </p:spPr>
      </p:pic>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8246609" y="38876"/>
            <a:ext cx="670614" cy="93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685145"/>
            <a:endParaRPr lang="x-none" sz="612" baseline="0" dirty="0">
              <a:solidFill>
                <a:srgbClr val="808080"/>
              </a:solidFill>
              <a:latin typeface="+mn-lt"/>
              <a:ea typeface="+mn-ea"/>
            </a:endParaRPr>
          </a:p>
        </p:txBody>
      </p:sp>
    </p:spTree>
    <p:extLst>
      <p:ext uri="{BB962C8B-B14F-4D97-AF65-F5344CB8AC3E}">
        <p14:creationId xmlns:p14="http://schemas.microsoft.com/office/powerpoint/2010/main" val="658404699"/>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216" y="1216"/>
          <a:ext cx="1214" cy="1214"/>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216" y="1216"/>
                        <a:ext cx="1214" cy="1214"/>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676076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ntent ">
    <p:spTree>
      <p:nvGrpSpPr>
        <p:cNvPr id="1" name=""/>
        <p:cNvGrpSpPr/>
        <p:nvPr/>
      </p:nvGrpSpPr>
      <p:grpSpPr>
        <a:xfrm>
          <a:off x="0" y="0"/>
          <a:ext cx="0" cy="0"/>
          <a:chOff x="0" y="0"/>
          <a:chExt cx="0" cy="0"/>
        </a:xfrm>
      </p:grpSpPr>
      <p:sp>
        <p:nvSpPr>
          <p:cNvPr id="3" name="Zástupný symbol pro obsah 2"/>
          <p:cNvSpPr>
            <a:spLocks noGrp="1"/>
          </p:cNvSpPr>
          <p:nvPr userDrawn="1">
            <p:ph idx="1" hasCustomPrompt="1"/>
          </p:nvPr>
        </p:nvSpPr>
        <p:spPr>
          <a:xfrm>
            <a:off x="293220" y="1216604"/>
            <a:ext cx="8557568" cy="942084"/>
          </a:xfrm>
        </p:spPr>
        <p:txBody>
          <a:bodyPr/>
          <a:lstStyle>
            <a:lvl1pPr>
              <a:defRPr baseline="0">
                <a:latin typeface="Verdana" panose="020B0604030504040204" pitchFamily="34" charset="0"/>
              </a:defRPr>
            </a:lvl1pPr>
            <a:lvl2pPr>
              <a:defRPr>
                <a:latin typeface="Verdana" panose="020B0604030504040204" pitchFamily="34" charset="0"/>
              </a:defRPr>
            </a:lvl2pPr>
            <a:lvl3pPr>
              <a:defRPr>
                <a:latin typeface="Verdana" panose="020B0604030504040204" pitchFamily="34" charset="0"/>
              </a:defRPr>
            </a:lvl3pPr>
            <a:lvl4pPr>
              <a:defRPr>
                <a:latin typeface="Verdana" panose="020B0604030504040204" pitchFamily="34" charset="0"/>
              </a:defRPr>
            </a:lvl4pPr>
            <a:lvl5pPr>
              <a:defRPr>
                <a:latin typeface="Verdana" panose="020B0604030504040204" pitchFamily="34" charset="0"/>
              </a:defRPr>
            </a:lvl5pPr>
          </a:lstStyle>
          <a:p>
            <a:pPr lvl="0"/>
            <a:r>
              <a:rPr lang="en-GB" noProof="0" dirty="0"/>
              <a:t>First level text</a:t>
            </a:r>
          </a:p>
          <a:p>
            <a:pPr lvl="1"/>
            <a:r>
              <a:rPr lang="en-GB" noProof="0" dirty="0"/>
              <a:t>Second level text</a:t>
            </a:r>
          </a:p>
          <a:p>
            <a:pPr lvl="2"/>
            <a:r>
              <a:rPr lang="en-GB" noProof="0" dirty="0"/>
              <a:t>Third level text</a:t>
            </a:r>
          </a:p>
          <a:p>
            <a:pPr lvl="3"/>
            <a:r>
              <a:rPr lang="en-GB" noProof="0" dirty="0"/>
              <a:t>Fourth level text</a:t>
            </a:r>
          </a:p>
          <a:p>
            <a:pPr lvl="4"/>
            <a:r>
              <a:rPr lang="en-GB" noProof="0" dirty="0"/>
              <a:t>Fifth level text</a:t>
            </a:r>
          </a:p>
        </p:txBody>
      </p:sp>
      <p:sp>
        <p:nvSpPr>
          <p:cNvPr id="7" name="Zástupný symbol pro číslo snímku 6"/>
          <p:cNvSpPr>
            <a:spLocks noGrp="1"/>
          </p:cNvSpPr>
          <p:nvPr userDrawn="1">
            <p:ph type="sldNum" sz="quarter" idx="10"/>
          </p:nvPr>
        </p:nvSpPr>
        <p:spPr/>
        <p:txBody>
          <a:bodyPr/>
          <a:lstStyle>
            <a:lvl1pPr>
              <a:defRPr>
                <a:latin typeface="Verdana" panose="020B0604030504040204" pitchFamily="34" charset="0"/>
              </a:defRPr>
            </a:lvl1pPr>
          </a:lstStyle>
          <a:p>
            <a:fld id="{1E956721-BB38-4972-8ACD-5A2C9377E3B4}" type="slidenum">
              <a:rPr lang="en-GB" smtClean="0"/>
              <a:pPr/>
              <a:t>‹#›</a:t>
            </a:fld>
            <a:endParaRPr lang="en-GB" dirty="0"/>
          </a:p>
        </p:txBody>
      </p:sp>
      <p:sp>
        <p:nvSpPr>
          <p:cNvPr id="29" name="Zástupný symbol pro text 28"/>
          <p:cNvSpPr>
            <a:spLocks noGrp="1"/>
          </p:cNvSpPr>
          <p:nvPr userDrawn="1">
            <p:ph type="body" sz="quarter" idx="12" hasCustomPrompt="1"/>
          </p:nvPr>
        </p:nvSpPr>
        <p:spPr>
          <a:xfrm>
            <a:off x="292450" y="754603"/>
            <a:ext cx="8557568" cy="308001"/>
          </a:xfrm>
        </p:spPr>
        <p:txBody>
          <a:bodyPr>
            <a:noAutofit/>
          </a:bodyPr>
          <a:lstStyle>
            <a:lvl1pPr marL="0" indent="0">
              <a:lnSpc>
                <a:spcPts val="2053"/>
              </a:lnSpc>
              <a:buNone/>
              <a:defRPr sz="1711" baseline="0"/>
            </a:lvl1pPr>
          </a:lstStyle>
          <a:p>
            <a:pPr lvl="0"/>
            <a:r>
              <a:rPr lang="en-GB" noProof="0" dirty="0"/>
              <a:t>Subheading</a:t>
            </a:r>
          </a:p>
        </p:txBody>
      </p:sp>
      <p:sp>
        <p:nvSpPr>
          <p:cNvPr id="30" name="Nadpis 29"/>
          <p:cNvSpPr>
            <a:spLocks noGrp="1"/>
          </p:cNvSpPr>
          <p:nvPr userDrawn="1">
            <p:ph type="title" hasCustomPrompt="1"/>
          </p:nvPr>
        </p:nvSpPr>
        <p:spPr>
          <a:xfrm>
            <a:off x="292448" y="239454"/>
            <a:ext cx="8229600" cy="235521"/>
          </a:xfrm>
        </p:spPr>
        <p:txBody>
          <a:bodyPr/>
          <a:lstStyle>
            <a:lvl1pPr>
              <a:defRPr/>
            </a:lvl1pPr>
          </a:lstStyle>
          <a:p>
            <a:r>
              <a:rPr lang="en-GB" noProof="0" dirty="0"/>
              <a:t>Headline Text (Page Message)</a:t>
            </a:r>
          </a:p>
        </p:txBody>
      </p:sp>
    </p:spTree>
    <p:extLst>
      <p:ext uri="{BB962C8B-B14F-4D97-AF65-F5344CB8AC3E}">
        <p14:creationId xmlns:p14="http://schemas.microsoft.com/office/powerpoint/2010/main" val="3978050945"/>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EB1D8-DFD5-A060-6E8E-E80AF232190F}"/>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7F367FF3-451E-D457-34A2-A0940B2ABF02}"/>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3026F0AC-EBAF-2A8C-F6DC-6E3EFB4CCEB3}"/>
              </a:ext>
            </a:extLst>
          </p:cNvPr>
          <p:cNvSpPr>
            <a:spLocks noGrp="1"/>
          </p:cNvSpPr>
          <p:nvPr>
            <p:ph type="dt" sz="half" idx="10"/>
          </p:nvPr>
        </p:nvSpPr>
        <p:spPr/>
        <p:txBody>
          <a:bodyPr/>
          <a:lstStyle/>
          <a:p>
            <a:fld id="{199FCDFC-CCE8-4DCF-86A6-27FBC62FE34B}" type="datetimeFigureOut">
              <a:rPr lang="en-US" smtClean="0"/>
              <a:t>01/08/2023</a:t>
            </a:fld>
            <a:endParaRPr lang="en-US"/>
          </a:p>
        </p:txBody>
      </p:sp>
      <p:sp>
        <p:nvSpPr>
          <p:cNvPr id="5" name="Footer Placeholder 4">
            <a:extLst>
              <a:ext uri="{FF2B5EF4-FFF2-40B4-BE49-F238E27FC236}">
                <a16:creationId xmlns:a16="http://schemas.microsoft.com/office/drawing/2014/main" id="{323988EB-A402-F3C2-A1B5-2EF2170B13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C19919-CD9D-B816-678C-75DD40AD064B}"/>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14074038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D0DF1-9A48-C16B-0A03-BD83C71679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638CFE-0530-92CA-9311-A37E8A8ED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193029-4C57-143D-AA09-95297769E649}"/>
              </a:ext>
            </a:extLst>
          </p:cNvPr>
          <p:cNvSpPr>
            <a:spLocks noGrp="1"/>
          </p:cNvSpPr>
          <p:nvPr>
            <p:ph type="dt" sz="half" idx="10"/>
          </p:nvPr>
        </p:nvSpPr>
        <p:spPr/>
        <p:txBody>
          <a:bodyPr/>
          <a:lstStyle/>
          <a:p>
            <a:fld id="{199FCDFC-CCE8-4DCF-86A6-27FBC62FE34B}" type="datetimeFigureOut">
              <a:rPr lang="en-US" smtClean="0"/>
              <a:t>01/08/2023</a:t>
            </a:fld>
            <a:endParaRPr lang="en-US"/>
          </a:p>
        </p:txBody>
      </p:sp>
      <p:sp>
        <p:nvSpPr>
          <p:cNvPr id="5" name="Footer Placeholder 4">
            <a:extLst>
              <a:ext uri="{FF2B5EF4-FFF2-40B4-BE49-F238E27FC236}">
                <a16:creationId xmlns:a16="http://schemas.microsoft.com/office/drawing/2014/main" id="{5CA4F320-6C79-C8E1-11CE-2B82DFDE62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C99801-7CB5-11F4-225A-B03C6745165B}"/>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1960418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50792"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01ABC-89FD-AC22-B206-F85261A2382A}"/>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570D418E-5931-51C3-625E-3AE963BB41D2}"/>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6C50E1-DF71-55BA-D934-F43DE6CA3ED0}"/>
              </a:ext>
            </a:extLst>
          </p:cNvPr>
          <p:cNvSpPr>
            <a:spLocks noGrp="1"/>
          </p:cNvSpPr>
          <p:nvPr>
            <p:ph type="dt" sz="half" idx="10"/>
          </p:nvPr>
        </p:nvSpPr>
        <p:spPr/>
        <p:txBody>
          <a:bodyPr/>
          <a:lstStyle/>
          <a:p>
            <a:fld id="{199FCDFC-CCE8-4DCF-86A6-27FBC62FE34B}" type="datetimeFigureOut">
              <a:rPr lang="en-US" smtClean="0"/>
              <a:t>01/08/2023</a:t>
            </a:fld>
            <a:endParaRPr lang="en-US"/>
          </a:p>
        </p:txBody>
      </p:sp>
      <p:sp>
        <p:nvSpPr>
          <p:cNvPr id="5" name="Footer Placeholder 4">
            <a:extLst>
              <a:ext uri="{FF2B5EF4-FFF2-40B4-BE49-F238E27FC236}">
                <a16:creationId xmlns:a16="http://schemas.microsoft.com/office/drawing/2014/main" id="{3B0E3B5A-5718-F6C1-4CD8-9B97A81B5D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2A568F-6D28-FEFE-4417-1131D08A3D6A}"/>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37609292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8B55B-D97D-0E6E-E7DC-64606D70D1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FE4A45-373F-6AC7-FE8D-129C2C3EBCB4}"/>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5BAA8AE-ED46-D82D-4B5D-4D6C648287A6}"/>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508E6B-1A6A-6DE4-3894-226C9B2E1E72}"/>
              </a:ext>
            </a:extLst>
          </p:cNvPr>
          <p:cNvSpPr>
            <a:spLocks noGrp="1"/>
          </p:cNvSpPr>
          <p:nvPr>
            <p:ph type="dt" sz="half" idx="10"/>
          </p:nvPr>
        </p:nvSpPr>
        <p:spPr/>
        <p:txBody>
          <a:bodyPr/>
          <a:lstStyle/>
          <a:p>
            <a:fld id="{199FCDFC-CCE8-4DCF-86A6-27FBC62FE34B}" type="datetimeFigureOut">
              <a:rPr lang="en-US" smtClean="0"/>
              <a:t>01/08/2023</a:t>
            </a:fld>
            <a:endParaRPr lang="en-US"/>
          </a:p>
        </p:txBody>
      </p:sp>
      <p:sp>
        <p:nvSpPr>
          <p:cNvPr id="6" name="Footer Placeholder 5">
            <a:extLst>
              <a:ext uri="{FF2B5EF4-FFF2-40B4-BE49-F238E27FC236}">
                <a16:creationId xmlns:a16="http://schemas.microsoft.com/office/drawing/2014/main" id="{9EF618B8-0057-BC0F-D8F2-D3944E1503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F6D41D-5F91-91DB-4605-3A9BEBD27115}"/>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22984276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740AF-D26D-6E77-AA7C-828B10CAACA5}"/>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9F1AFCC1-D6D6-8587-AAF9-D15C474E0B38}"/>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FE8FD794-57E0-C721-1166-AAE047BD4BEE}"/>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D503D5B-F9F7-1A13-FAA5-EF13303AE7A0}"/>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87D7C5CE-E85F-E919-98E3-443CBC917C85}"/>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46C917-8DE5-5C63-75BC-D85AC849CE32}"/>
              </a:ext>
            </a:extLst>
          </p:cNvPr>
          <p:cNvSpPr>
            <a:spLocks noGrp="1"/>
          </p:cNvSpPr>
          <p:nvPr>
            <p:ph type="dt" sz="half" idx="10"/>
          </p:nvPr>
        </p:nvSpPr>
        <p:spPr/>
        <p:txBody>
          <a:bodyPr/>
          <a:lstStyle/>
          <a:p>
            <a:fld id="{199FCDFC-CCE8-4DCF-86A6-27FBC62FE34B}" type="datetimeFigureOut">
              <a:rPr lang="en-US" smtClean="0"/>
              <a:t>01/08/2023</a:t>
            </a:fld>
            <a:endParaRPr lang="en-US"/>
          </a:p>
        </p:txBody>
      </p:sp>
      <p:sp>
        <p:nvSpPr>
          <p:cNvPr id="8" name="Footer Placeholder 7">
            <a:extLst>
              <a:ext uri="{FF2B5EF4-FFF2-40B4-BE49-F238E27FC236}">
                <a16:creationId xmlns:a16="http://schemas.microsoft.com/office/drawing/2014/main" id="{BAF435BD-453D-A012-6701-6EB6DBF496B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100B4E4-26C5-86F1-D3D8-E0467D793835}"/>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329507114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FB07C-611F-5537-FC84-B1382A32079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CABBEC-D38A-4562-C95F-52B4EA403CF8}"/>
              </a:ext>
            </a:extLst>
          </p:cNvPr>
          <p:cNvSpPr>
            <a:spLocks noGrp="1"/>
          </p:cNvSpPr>
          <p:nvPr>
            <p:ph type="dt" sz="half" idx="10"/>
          </p:nvPr>
        </p:nvSpPr>
        <p:spPr/>
        <p:txBody>
          <a:bodyPr/>
          <a:lstStyle/>
          <a:p>
            <a:fld id="{199FCDFC-CCE8-4DCF-86A6-27FBC62FE34B}" type="datetimeFigureOut">
              <a:rPr lang="en-US" smtClean="0"/>
              <a:t>01/08/2023</a:t>
            </a:fld>
            <a:endParaRPr lang="en-US"/>
          </a:p>
        </p:txBody>
      </p:sp>
      <p:sp>
        <p:nvSpPr>
          <p:cNvPr id="4" name="Footer Placeholder 3">
            <a:extLst>
              <a:ext uri="{FF2B5EF4-FFF2-40B4-BE49-F238E27FC236}">
                <a16:creationId xmlns:a16="http://schemas.microsoft.com/office/drawing/2014/main" id="{219F7B55-73FA-C735-F742-4D96D25D1A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9203A5-B76B-B10A-2C20-69B09652B0FE}"/>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7419109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87BFC2-D5BA-4D0D-77D2-8241EE04BC7B}"/>
              </a:ext>
            </a:extLst>
          </p:cNvPr>
          <p:cNvSpPr>
            <a:spLocks noGrp="1"/>
          </p:cNvSpPr>
          <p:nvPr>
            <p:ph type="dt" sz="half" idx="10"/>
          </p:nvPr>
        </p:nvSpPr>
        <p:spPr/>
        <p:txBody>
          <a:bodyPr/>
          <a:lstStyle/>
          <a:p>
            <a:fld id="{199FCDFC-CCE8-4DCF-86A6-27FBC62FE34B}" type="datetimeFigureOut">
              <a:rPr lang="en-US" smtClean="0"/>
              <a:t>01/08/2023</a:t>
            </a:fld>
            <a:endParaRPr lang="en-US"/>
          </a:p>
        </p:txBody>
      </p:sp>
      <p:sp>
        <p:nvSpPr>
          <p:cNvPr id="3" name="Footer Placeholder 2">
            <a:extLst>
              <a:ext uri="{FF2B5EF4-FFF2-40B4-BE49-F238E27FC236}">
                <a16:creationId xmlns:a16="http://schemas.microsoft.com/office/drawing/2014/main" id="{CFFBE13A-71FA-0F27-FFC3-74EC9B35723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829C96B-A721-47D6-395C-BB63D3F3D08F}"/>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32890243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32934-984B-FFB1-6690-FF02B1176D57}"/>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FC6571BF-2B90-C201-7948-BAC234442E43}"/>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68B714-43B6-22A4-170A-53B1A0C83898}"/>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98438F3E-FFCC-6DDB-B193-ACF9E0ABE36F}"/>
              </a:ext>
            </a:extLst>
          </p:cNvPr>
          <p:cNvSpPr>
            <a:spLocks noGrp="1"/>
          </p:cNvSpPr>
          <p:nvPr>
            <p:ph type="dt" sz="half" idx="10"/>
          </p:nvPr>
        </p:nvSpPr>
        <p:spPr/>
        <p:txBody>
          <a:bodyPr/>
          <a:lstStyle/>
          <a:p>
            <a:fld id="{199FCDFC-CCE8-4DCF-86A6-27FBC62FE34B}" type="datetimeFigureOut">
              <a:rPr lang="en-US" smtClean="0"/>
              <a:t>01/08/2023</a:t>
            </a:fld>
            <a:endParaRPr lang="en-US"/>
          </a:p>
        </p:txBody>
      </p:sp>
      <p:sp>
        <p:nvSpPr>
          <p:cNvPr id="6" name="Footer Placeholder 5">
            <a:extLst>
              <a:ext uri="{FF2B5EF4-FFF2-40B4-BE49-F238E27FC236}">
                <a16:creationId xmlns:a16="http://schemas.microsoft.com/office/drawing/2014/main" id="{8A782A8C-74B0-7C4F-F7F9-398C3AE2DD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859143-A3E1-D553-C075-36168F0F02DA}"/>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7209497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6AC08-46F7-2C9E-5055-D0DD51B25004}"/>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BFAE0087-DDBD-17E1-0A3B-1AF119C18ECD}"/>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93893F8D-AB7B-B7A5-D6B4-B406A9B4D741}"/>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EE1D9C1-DFA9-E817-672F-B68284D3684A}"/>
              </a:ext>
            </a:extLst>
          </p:cNvPr>
          <p:cNvSpPr>
            <a:spLocks noGrp="1"/>
          </p:cNvSpPr>
          <p:nvPr>
            <p:ph type="dt" sz="half" idx="10"/>
          </p:nvPr>
        </p:nvSpPr>
        <p:spPr/>
        <p:txBody>
          <a:bodyPr/>
          <a:lstStyle/>
          <a:p>
            <a:fld id="{199FCDFC-CCE8-4DCF-86A6-27FBC62FE34B}" type="datetimeFigureOut">
              <a:rPr lang="en-US" smtClean="0"/>
              <a:t>01/08/2023</a:t>
            </a:fld>
            <a:endParaRPr lang="en-US"/>
          </a:p>
        </p:txBody>
      </p:sp>
      <p:sp>
        <p:nvSpPr>
          <p:cNvPr id="6" name="Footer Placeholder 5">
            <a:extLst>
              <a:ext uri="{FF2B5EF4-FFF2-40B4-BE49-F238E27FC236}">
                <a16:creationId xmlns:a16="http://schemas.microsoft.com/office/drawing/2014/main" id="{91C50F7B-F50F-BEAD-EBF3-B47DDB9852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73607E-55BA-737E-599C-744D1F77F692}"/>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206484802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4D285-71F2-99D5-FD7D-D95F23C3EE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14BF63-B5B0-F246-D829-79DB32DE87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DCD976-CB0B-E016-2DCD-0E5960B0CEBB}"/>
              </a:ext>
            </a:extLst>
          </p:cNvPr>
          <p:cNvSpPr>
            <a:spLocks noGrp="1"/>
          </p:cNvSpPr>
          <p:nvPr>
            <p:ph type="dt" sz="half" idx="10"/>
          </p:nvPr>
        </p:nvSpPr>
        <p:spPr/>
        <p:txBody>
          <a:bodyPr/>
          <a:lstStyle/>
          <a:p>
            <a:fld id="{199FCDFC-CCE8-4DCF-86A6-27FBC62FE34B}" type="datetimeFigureOut">
              <a:rPr lang="en-US" smtClean="0"/>
              <a:t>01/08/2023</a:t>
            </a:fld>
            <a:endParaRPr lang="en-US"/>
          </a:p>
        </p:txBody>
      </p:sp>
      <p:sp>
        <p:nvSpPr>
          <p:cNvPr id="5" name="Footer Placeholder 4">
            <a:extLst>
              <a:ext uri="{FF2B5EF4-FFF2-40B4-BE49-F238E27FC236}">
                <a16:creationId xmlns:a16="http://schemas.microsoft.com/office/drawing/2014/main" id="{1305DE76-C6C4-3E81-DE78-C52EA67445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1B693B-BA91-972E-8DC8-22F0962111D2}"/>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102661529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070140-9CCC-F673-B687-B0A968593CD1}"/>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C52AC64-FB52-D003-358A-8E0859150396}"/>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57D62D-90AE-F1C0-27E5-E0A944C9DE8A}"/>
              </a:ext>
            </a:extLst>
          </p:cNvPr>
          <p:cNvSpPr>
            <a:spLocks noGrp="1"/>
          </p:cNvSpPr>
          <p:nvPr>
            <p:ph type="dt" sz="half" idx="10"/>
          </p:nvPr>
        </p:nvSpPr>
        <p:spPr/>
        <p:txBody>
          <a:bodyPr/>
          <a:lstStyle/>
          <a:p>
            <a:fld id="{199FCDFC-CCE8-4DCF-86A6-27FBC62FE34B}" type="datetimeFigureOut">
              <a:rPr lang="en-US" smtClean="0"/>
              <a:t>01/08/2023</a:t>
            </a:fld>
            <a:endParaRPr lang="en-US"/>
          </a:p>
        </p:txBody>
      </p:sp>
      <p:sp>
        <p:nvSpPr>
          <p:cNvPr id="5" name="Footer Placeholder 4">
            <a:extLst>
              <a:ext uri="{FF2B5EF4-FFF2-40B4-BE49-F238E27FC236}">
                <a16:creationId xmlns:a16="http://schemas.microsoft.com/office/drawing/2014/main" id="{90F43307-0589-D431-165F-3CF9C0DF37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9BEFC9-1AD6-E1B2-2A9E-BE1528FBEB50}"/>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4435023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1843F42-9A58-4545-3D7A-FCD142D78B53}"/>
              </a:ext>
            </a:extLst>
          </p:cNvPr>
          <p:cNvSpPr>
            <a:spLocks noGrp="1"/>
          </p:cNvSpPr>
          <p:nvPr>
            <p:ph type="dt" sz="half" idx="10"/>
          </p:nvPr>
        </p:nvSpPr>
        <p:spPr/>
        <p:txBody>
          <a:bodyPr/>
          <a:lstStyle/>
          <a:p>
            <a:fld id="{91C57435-1D3E-44F9-ACDD-DD6349CE1979}" type="datetimeFigureOut">
              <a:rPr lang="en-US" smtClean="0"/>
              <a:t>01/08/2023</a:t>
            </a:fld>
            <a:endParaRPr lang="en-US"/>
          </a:p>
        </p:txBody>
      </p:sp>
      <p:sp>
        <p:nvSpPr>
          <p:cNvPr id="5" name="Footer Placeholder 4">
            <a:extLst>
              <a:ext uri="{FF2B5EF4-FFF2-40B4-BE49-F238E27FC236}">
                <a16:creationId xmlns:a16="http://schemas.microsoft.com/office/drawing/2014/main" id="{BE8C43B4-587C-7374-3C95-9C4DC9E258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CE5480-4EB1-E1CA-6FC8-8D52BF436B53}"/>
              </a:ext>
            </a:extLst>
          </p:cNvPr>
          <p:cNvSpPr>
            <a:spLocks noGrp="1"/>
          </p:cNvSpPr>
          <p:nvPr>
            <p:ph type="sldNum" sz="quarter" idx="12"/>
          </p:nvPr>
        </p:nvSpPr>
        <p:spPr/>
        <p:txBody>
          <a:bodyPr/>
          <a:lstStyle/>
          <a:p>
            <a:fld id="{EA38FD9C-405C-4AFE-9BE6-39BC20D3ACF6}" type="slidenum">
              <a:rPr lang="en-US" smtClean="0"/>
              <a:t>‹#›</a:t>
            </a:fld>
            <a:endParaRPr lang="en-US"/>
          </a:p>
        </p:txBody>
      </p:sp>
      <p:sp>
        <p:nvSpPr>
          <p:cNvPr id="7" name="Rectangle 6">
            <a:extLst>
              <a:ext uri="{FF2B5EF4-FFF2-40B4-BE49-F238E27FC236}">
                <a16:creationId xmlns:a16="http://schemas.microsoft.com/office/drawing/2014/main" id="{B0FE6106-37F0-885D-54FF-8D8AFF86E2FF}"/>
              </a:ext>
            </a:extLst>
          </p:cNvPr>
          <p:cNvSpPr/>
          <p:nvPr userDrawn="1"/>
        </p:nvSpPr>
        <p:spPr>
          <a:xfrm>
            <a:off x="179036" y="3648289"/>
            <a:ext cx="8896184" cy="1347643"/>
          </a:xfrm>
          <a:prstGeom prst="rect">
            <a:avLst/>
          </a:prstGeom>
          <a:solidFill>
            <a:sysClr val="window" lastClr="FFFFFF">
              <a:lumMod val="95000"/>
            </a:sysClr>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Segoe UI"/>
              <a:ea typeface="+mn-ea"/>
              <a:cs typeface="+mn-cs"/>
            </a:endParaRPr>
          </a:p>
        </p:txBody>
      </p:sp>
      <p:sp>
        <p:nvSpPr>
          <p:cNvPr id="8" name="Rectangle 7">
            <a:extLst>
              <a:ext uri="{FF2B5EF4-FFF2-40B4-BE49-F238E27FC236}">
                <a16:creationId xmlns:a16="http://schemas.microsoft.com/office/drawing/2014/main" id="{4F77E792-3665-B4E5-A946-38BEB3DD2042}"/>
              </a:ext>
            </a:extLst>
          </p:cNvPr>
          <p:cNvSpPr/>
          <p:nvPr userDrawn="1"/>
        </p:nvSpPr>
        <p:spPr>
          <a:xfrm>
            <a:off x="179036" y="2278821"/>
            <a:ext cx="8896184" cy="1342050"/>
          </a:xfrm>
          <a:prstGeom prst="rect">
            <a:avLst/>
          </a:prstGeom>
          <a:solidFill>
            <a:sysClr val="window" lastClr="FFFFFF">
              <a:lumMod val="95000"/>
            </a:sysClr>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Segoe UI"/>
              <a:ea typeface="+mn-ea"/>
              <a:cs typeface="+mn-cs"/>
            </a:endParaRPr>
          </a:p>
        </p:txBody>
      </p:sp>
      <p:sp>
        <p:nvSpPr>
          <p:cNvPr id="9" name="Rectangle 8">
            <a:extLst>
              <a:ext uri="{FF2B5EF4-FFF2-40B4-BE49-F238E27FC236}">
                <a16:creationId xmlns:a16="http://schemas.microsoft.com/office/drawing/2014/main" id="{967B3BF7-3C70-632B-0382-16B4B6B1E334}"/>
              </a:ext>
            </a:extLst>
          </p:cNvPr>
          <p:cNvSpPr/>
          <p:nvPr userDrawn="1"/>
        </p:nvSpPr>
        <p:spPr>
          <a:xfrm>
            <a:off x="167766" y="581862"/>
            <a:ext cx="8912305" cy="1661389"/>
          </a:xfrm>
          <a:prstGeom prst="rect">
            <a:avLst/>
          </a:prstGeom>
          <a:solidFill>
            <a:sysClr val="window" lastClr="FFFFFF">
              <a:lumMod val="95000"/>
            </a:sysClr>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F6B57EB7-78D9-2BFF-7914-9D0F23794E48}"/>
              </a:ext>
            </a:extLst>
          </p:cNvPr>
          <p:cNvSpPr/>
          <p:nvPr userDrawn="1"/>
        </p:nvSpPr>
        <p:spPr>
          <a:xfrm>
            <a:off x="163991" y="887154"/>
            <a:ext cx="276230" cy="1347643"/>
          </a:xfrm>
          <a:prstGeom prst="rect">
            <a:avLst/>
          </a:prstGeom>
          <a:solidFill>
            <a:srgbClr val="4A66AC"/>
          </a:solidFill>
          <a:ln w="12700" cap="flat" cmpd="sng" algn="ctr">
            <a:solidFill>
              <a:srgbClr val="4A66AC">
                <a:shade val="50000"/>
              </a:srgbClr>
            </a:solidFill>
            <a:prstDash val="solid"/>
            <a:miter lim="800000"/>
          </a:ln>
          <a:effectLst/>
        </p:spPr>
        <p:txBody>
          <a:bodyPr vert="vert27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600" b="1" i="0" u="none" strike="noStrike" kern="0" cap="none" spc="0" normalizeH="0" baseline="0" noProof="0" dirty="0">
                <a:ln>
                  <a:noFill/>
                </a:ln>
                <a:solidFill>
                  <a:prstClr val="white"/>
                </a:solidFill>
                <a:effectLst/>
                <a:uLnTx/>
                <a:uFillTx/>
                <a:latin typeface="Segoe UI"/>
                <a:ea typeface="+mn-ea"/>
                <a:cs typeface="+mn-cs"/>
              </a:rPr>
              <a:t>Activity 1</a:t>
            </a:r>
          </a:p>
        </p:txBody>
      </p:sp>
      <p:sp>
        <p:nvSpPr>
          <p:cNvPr id="13" name="Rectangle 12">
            <a:extLst>
              <a:ext uri="{FF2B5EF4-FFF2-40B4-BE49-F238E27FC236}">
                <a16:creationId xmlns:a16="http://schemas.microsoft.com/office/drawing/2014/main" id="{6B3603C1-3916-5DBA-EA2F-291E5324E711}"/>
              </a:ext>
            </a:extLst>
          </p:cNvPr>
          <p:cNvSpPr/>
          <p:nvPr userDrawn="1"/>
        </p:nvSpPr>
        <p:spPr>
          <a:xfrm>
            <a:off x="163991" y="2273227"/>
            <a:ext cx="276230" cy="1347644"/>
          </a:xfrm>
          <a:prstGeom prst="rect">
            <a:avLst/>
          </a:prstGeom>
          <a:solidFill>
            <a:srgbClr val="4A66AC"/>
          </a:solidFill>
          <a:ln w="12700" cap="flat" cmpd="sng" algn="ctr">
            <a:solidFill>
              <a:srgbClr val="4A66AC">
                <a:shade val="50000"/>
              </a:srgbClr>
            </a:solidFill>
            <a:prstDash val="solid"/>
            <a:miter lim="800000"/>
          </a:ln>
          <a:effectLst/>
        </p:spPr>
        <p:txBody>
          <a:bodyPr vert="vert27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600" b="1" i="0" u="none" strike="noStrike" kern="0" cap="none" spc="0" normalizeH="0" baseline="0" noProof="0" dirty="0">
                <a:ln>
                  <a:noFill/>
                </a:ln>
                <a:solidFill>
                  <a:prstClr val="white"/>
                </a:solidFill>
                <a:effectLst/>
                <a:uLnTx/>
                <a:uFillTx/>
                <a:latin typeface="Segoe UI"/>
                <a:ea typeface="+mn-ea"/>
                <a:cs typeface="+mn-cs"/>
              </a:rPr>
              <a:t>Activity 2</a:t>
            </a:r>
          </a:p>
        </p:txBody>
      </p:sp>
      <p:sp>
        <p:nvSpPr>
          <p:cNvPr id="14" name="Rectangle 13">
            <a:extLst>
              <a:ext uri="{FF2B5EF4-FFF2-40B4-BE49-F238E27FC236}">
                <a16:creationId xmlns:a16="http://schemas.microsoft.com/office/drawing/2014/main" id="{9626850A-7D10-854A-1D61-AACAC94758F0}"/>
              </a:ext>
            </a:extLst>
          </p:cNvPr>
          <p:cNvSpPr/>
          <p:nvPr userDrawn="1"/>
        </p:nvSpPr>
        <p:spPr>
          <a:xfrm>
            <a:off x="163991" y="3648289"/>
            <a:ext cx="276230" cy="1347644"/>
          </a:xfrm>
          <a:prstGeom prst="rect">
            <a:avLst/>
          </a:prstGeom>
          <a:solidFill>
            <a:srgbClr val="4A66AC"/>
          </a:solidFill>
          <a:ln w="12700" cap="flat" cmpd="sng" algn="ctr">
            <a:solidFill>
              <a:srgbClr val="4A66AC">
                <a:shade val="50000"/>
              </a:srgbClr>
            </a:solidFill>
            <a:prstDash val="solid"/>
            <a:miter lim="800000"/>
          </a:ln>
          <a:effectLst/>
        </p:spPr>
        <p:txBody>
          <a:bodyPr vert="vert27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600" b="1" i="0" u="none" strike="noStrike" kern="0" cap="none" spc="0" normalizeH="0" baseline="0" noProof="0" dirty="0">
                <a:ln>
                  <a:noFill/>
                </a:ln>
                <a:solidFill>
                  <a:prstClr val="white"/>
                </a:solidFill>
                <a:effectLst/>
                <a:uLnTx/>
                <a:uFillTx/>
                <a:latin typeface="Segoe UI"/>
                <a:ea typeface="+mn-ea"/>
                <a:cs typeface="+mn-cs"/>
              </a:rPr>
              <a:t>Activity 3</a:t>
            </a:r>
          </a:p>
        </p:txBody>
      </p:sp>
      <p:cxnSp>
        <p:nvCxnSpPr>
          <p:cNvPr id="15" name="Straight Connector 14">
            <a:extLst>
              <a:ext uri="{FF2B5EF4-FFF2-40B4-BE49-F238E27FC236}">
                <a16:creationId xmlns:a16="http://schemas.microsoft.com/office/drawing/2014/main" id="{CE2A9634-6B3D-54DD-4B30-E14DACBF3070}"/>
              </a:ext>
            </a:extLst>
          </p:cNvPr>
          <p:cNvCxnSpPr>
            <a:cxnSpLocks/>
          </p:cNvCxnSpPr>
          <p:nvPr userDrawn="1"/>
        </p:nvCxnSpPr>
        <p:spPr>
          <a:xfrm>
            <a:off x="446032" y="1349195"/>
            <a:ext cx="8648306" cy="26271"/>
          </a:xfrm>
          <a:prstGeom prst="line">
            <a:avLst/>
          </a:prstGeom>
          <a:noFill/>
          <a:ln w="19050" cap="flat" cmpd="sng" algn="ctr">
            <a:solidFill>
              <a:srgbClr val="9D90A0"/>
            </a:solidFill>
            <a:prstDash val="solid"/>
            <a:miter lim="800000"/>
          </a:ln>
          <a:effectLst/>
        </p:spPr>
      </p:cxnSp>
      <p:cxnSp>
        <p:nvCxnSpPr>
          <p:cNvPr id="16" name="Straight Connector 15">
            <a:extLst>
              <a:ext uri="{FF2B5EF4-FFF2-40B4-BE49-F238E27FC236}">
                <a16:creationId xmlns:a16="http://schemas.microsoft.com/office/drawing/2014/main" id="{4A1C1B15-3D5A-D9DA-9535-50F493695790}"/>
              </a:ext>
            </a:extLst>
          </p:cNvPr>
          <p:cNvCxnSpPr>
            <a:cxnSpLocks/>
          </p:cNvCxnSpPr>
          <p:nvPr userDrawn="1"/>
        </p:nvCxnSpPr>
        <p:spPr>
          <a:xfrm>
            <a:off x="440221" y="1829564"/>
            <a:ext cx="8634998" cy="10107"/>
          </a:xfrm>
          <a:prstGeom prst="line">
            <a:avLst/>
          </a:prstGeom>
          <a:noFill/>
          <a:ln w="19050" cap="flat" cmpd="sng" algn="ctr">
            <a:solidFill>
              <a:srgbClr val="9D90A0"/>
            </a:solidFill>
            <a:prstDash val="solid"/>
            <a:miter lim="800000"/>
          </a:ln>
          <a:effectLst/>
        </p:spPr>
      </p:cxnSp>
      <p:sp>
        <p:nvSpPr>
          <p:cNvPr id="17" name="TextBox 16">
            <a:extLst>
              <a:ext uri="{FF2B5EF4-FFF2-40B4-BE49-F238E27FC236}">
                <a16:creationId xmlns:a16="http://schemas.microsoft.com/office/drawing/2014/main" id="{0A56216C-6F2F-85A9-AE07-9FF03E005A8E}"/>
              </a:ext>
            </a:extLst>
          </p:cNvPr>
          <p:cNvSpPr txBox="1"/>
          <p:nvPr userDrawn="1"/>
        </p:nvSpPr>
        <p:spPr>
          <a:xfrm>
            <a:off x="391586" y="865286"/>
            <a:ext cx="342900" cy="288669"/>
          </a:xfrm>
          <a:prstGeom prst="rect">
            <a:avLst/>
          </a:prstGeom>
          <a:noFill/>
        </p:spPr>
        <p:txBody>
          <a:bodyPr wrap="square" rtlCol="0">
            <a:spAutoFit/>
          </a:bodyPr>
          <a:lstStyle/>
          <a:p>
            <a:r>
              <a:rPr lang="en-US" sz="638" b="1" dirty="0">
                <a:solidFill>
                  <a:prstClr val="black"/>
                </a:solidFill>
                <a:latin typeface="Segoe UI"/>
              </a:rPr>
              <a:t>70%</a:t>
            </a:r>
          </a:p>
        </p:txBody>
      </p:sp>
      <p:sp>
        <p:nvSpPr>
          <p:cNvPr id="18" name="TextBox 17">
            <a:extLst>
              <a:ext uri="{FF2B5EF4-FFF2-40B4-BE49-F238E27FC236}">
                <a16:creationId xmlns:a16="http://schemas.microsoft.com/office/drawing/2014/main" id="{F46BAA2B-AE20-EBAA-9F37-93BC68864BAB}"/>
              </a:ext>
            </a:extLst>
          </p:cNvPr>
          <p:cNvSpPr txBox="1"/>
          <p:nvPr userDrawn="1"/>
        </p:nvSpPr>
        <p:spPr>
          <a:xfrm>
            <a:off x="391586" y="1314474"/>
            <a:ext cx="342900" cy="288669"/>
          </a:xfrm>
          <a:prstGeom prst="rect">
            <a:avLst/>
          </a:prstGeom>
          <a:noFill/>
        </p:spPr>
        <p:txBody>
          <a:bodyPr wrap="square" rtlCol="0">
            <a:spAutoFit/>
          </a:bodyPr>
          <a:lstStyle/>
          <a:p>
            <a:r>
              <a:rPr lang="en-US" sz="638" b="1" dirty="0">
                <a:solidFill>
                  <a:prstClr val="black"/>
                </a:solidFill>
                <a:latin typeface="Segoe UI"/>
              </a:rPr>
              <a:t>20%</a:t>
            </a:r>
          </a:p>
        </p:txBody>
      </p:sp>
      <p:sp>
        <p:nvSpPr>
          <p:cNvPr id="19" name="TextBox 18">
            <a:extLst>
              <a:ext uri="{FF2B5EF4-FFF2-40B4-BE49-F238E27FC236}">
                <a16:creationId xmlns:a16="http://schemas.microsoft.com/office/drawing/2014/main" id="{4C7DC30E-01C4-671A-CA9B-E1D90C34F972}"/>
              </a:ext>
            </a:extLst>
          </p:cNvPr>
          <p:cNvSpPr txBox="1"/>
          <p:nvPr userDrawn="1"/>
        </p:nvSpPr>
        <p:spPr>
          <a:xfrm>
            <a:off x="391586" y="1802537"/>
            <a:ext cx="342900" cy="288669"/>
          </a:xfrm>
          <a:prstGeom prst="rect">
            <a:avLst/>
          </a:prstGeom>
          <a:noFill/>
        </p:spPr>
        <p:txBody>
          <a:bodyPr wrap="square" rtlCol="0">
            <a:spAutoFit/>
          </a:bodyPr>
          <a:lstStyle/>
          <a:p>
            <a:r>
              <a:rPr lang="en-US" sz="638" b="1" dirty="0">
                <a:solidFill>
                  <a:prstClr val="black"/>
                </a:solidFill>
                <a:latin typeface="Segoe UI"/>
              </a:rPr>
              <a:t>10%</a:t>
            </a:r>
          </a:p>
        </p:txBody>
      </p:sp>
      <p:cxnSp>
        <p:nvCxnSpPr>
          <p:cNvPr id="20" name="Straight Connector 19">
            <a:extLst>
              <a:ext uri="{FF2B5EF4-FFF2-40B4-BE49-F238E27FC236}">
                <a16:creationId xmlns:a16="http://schemas.microsoft.com/office/drawing/2014/main" id="{7B287F94-E82E-5223-4BE4-BF34202DB4DD}"/>
              </a:ext>
            </a:extLst>
          </p:cNvPr>
          <p:cNvCxnSpPr>
            <a:cxnSpLocks/>
          </p:cNvCxnSpPr>
          <p:nvPr userDrawn="1"/>
        </p:nvCxnSpPr>
        <p:spPr>
          <a:xfrm flipV="1">
            <a:off x="440221" y="2700550"/>
            <a:ext cx="8634998" cy="15402"/>
          </a:xfrm>
          <a:prstGeom prst="line">
            <a:avLst/>
          </a:prstGeom>
          <a:noFill/>
          <a:ln w="19050" cap="flat" cmpd="sng" algn="ctr">
            <a:solidFill>
              <a:srgbClr val="9D90A0"/>
            </a:solidFill>
            <a:prstDash val="solid"/>
            <a:miter lim="800000"/>
          </a:ln>
          <a:effectLst/>
        </p:spPr>
      </p:cxnSp>
      <p:sp>
        <p:nvSpPr>
          <p:cNvPr id="21" name="TextBox 20">
            <a:extLst>
              <a:ext uri="{FF2B5EF4-FFF2-40B4-BE49-F238E27FC236}">
                <a16:creationId xmlns:a16="http://schemas.microsoft.com/office/drawing/2014/main" id="{D8A6725F-4CAF-80A6-1DF0-816EBA77AF4B}"/>
              </a:ext>
            </a:extLst>
          </p:cNvPr>
          <p:cNvSpPr txBox="1"/>
          <p:nvPr userDrawn="1"/>
        </p:nvSpPr>
        <p:spPr>
          <a:xfrm>
            <a:off x="391586" y="2271659"/>
            <a:ext cx="342900" cy="288669"/>
          </a:xfrm>
          <a:prstGeom prst="rect">
            <a:avLst/>
          </a:prstGeom>
          <a:noFill/>
        </p:spPr>
        <p:txBody>
          <a:bodyPr wrap="square" rtlCol="0">
            <a:spAutoFit/>
          </a:bodyPr>
          <a:lstStyle/>
          <a:p>
            <a:r>
              <a:rPr lang="en-US" sz="638" b="1" dirty="0">
                <a:solidFill>
                  <a:prstClr val="black"/>
                </a:solidFill>
                <a:latin typeface="Segoe UI"/>
              </a:rPr>
              <a:t>70%</a:t>
            </a:r>
          </a:p>
        </p:txBody>
      </p:sp>
      <p:sp>
        <p:nvSpPr>
          <p:cNvPr id="22" name="TextBox 21">
            <a:extLst>
              <a:ext uri="{FF2B5EF4-FFF2-40B4-BE49-F238E27FC236}">
                <a16:creationId xmlns:a16="http://schemas.microsoft.com/office/drawing/2014/main" id="{DDB640B3-955C-FA3C-46AF-B9A6720E69E1}"/>
              </a:ext>
            </a:extLst>
          </p:cNvPr>
          <p:cNvSpPr txBox="1"/>
          <p:nvPr userDrawn="1"/>
        </p:nvSpPr>
        <p:spPr>
          <a:xfrm>
            <a:off x="391586" y="2694539"/>
            <a:ext cx="342900" cy="288669"/>
          </a:xfrm>
          <a:prstGeom prst="rect">
            <a:avLst/>
          </a:prstGeom>
          <a:noFill/>
        </p:spPr>
        <p:txBody>
          <a:bodyPr wrap="square" rtlCol="0">
            <a:spAutoFit/>
          </a:bodyPr>
          <a:lstStyle/>
          <a:p>
            <a:r>
              <a:rPr lang="en-US" sz="638" b="1" dirty="0">
                <a:solidFill>
                  <a:prstClr val="black"/>
                </a:solidFill>
                <a:latin typeface="Segoe UI"/>
              </a:rPr>
              <a:t>20%</a:t>
            </a:r>
          </a:p>
        </p:txBody>
      </p:sp>
      <p:sp>
        <p:nvSpPr>
          <p:cNvPr id="23" name="TextBox 22">
            <a:extLst>
              <a:ext uri="{FF2B5EF4-FFF2-40B4-BE49-F238E27FC236}">
                <a16:creationId xmlns:a16="http://schemas.microsoft.com/office/drawing/2014/main" id="{DD946885-D06B-E277-C069-39EA034C6E0C}"/>
              </a:ext>
            </a:extLst>
          </p:cNvPr>
          <p:cNvSpPr txBox="1"/>
          <p:nvPr userDrawn="1"/>
        </p:nvSpPr>
        <p:spPr>
          <a:xfrm>
            <a:off x="391586" y="3166501"/>
            <a:ext cx="342900" cy="288669"/>
          </a:xfrm>
          <a:prstGeom prst="rect">
            <a:avLst/>
          </a:prstGeom>
          <a:noFill/>
        </p:spPr>
        <p:txBody>
          <a:bodyPr wrap="square" rtlCol="0">
            <a:spAutoFit/>
          </a:bodyPr>
          <a:lstStyle/>
          <a:p>
            <a:r>
              <a:rPr lang="en-US" sz="638" b="1" dirty="0">
                <a:solidFill>
                  <a:prstClr val="black"/>
                </a:solidFill>
                <a:latin typeface="Segoe UI"/>
              </a:rPr>
              <a:t>10%</a:t>
            </a:r>
          </a:p>
        </p:txBody>
      </p:sp>
      <p:cxnSp>
        <p:nvCxnSpPr>
          <p:cNvPr id="24" name="Straight Connector 23">
            <a:extLst>
              <a:ext uri="{FF2B5EF4-FFF2-40B4-BE49-F238E27FC236}">
                <a16:creationId xmlns:a16="http://schemas.microsoft.com/office/drawing/2014/main" id="{F95CC16F-5151-DDAA-3662-FB9EFD4FB26E}"/>
              </a:ext>
            </a:extLst>
          </p:cNvPr>
          <p:cNvCxnSpPr>
            <a:cxnSpLocks/>
          </p:cNvCxnSpPr>
          <p:nvPr userDrawn="1"/>
        </p:nvCxnSpPr>
        <p:spPr>
          <a:xfrm>
            <a:off x="440221" y="4542650"/>
            <a:ext cx="8634998" cy="0"/>
          </a:xfrm>
          <a:prstGeom prst="line">
            <a:avLst/>
          </a:prstGeom>
          <a:noFill/>
          <a:ln w="19050" cap="flat" cmpd="sng" algn="ctr">
            <a:solidFill>
              <a:srgbClr val="9D90A0"/>
            </a:solidFill>
            <a:prstDash val="solid"/>
            <a:miter lim="800000"/>
          </a:ln>
          <a:effectLst/>
        </p:spPr>
      </p:cxnSp>
      <p:cxnSp>
        <p:nvCxnSpPr>
          <p:cNvPr id="25" name="Straight Connector 24">
            <a:extLst>
              <a:ext uri="{FF2B5EF4-FFF2-40B4-BE49-F238E27FC236}">
                <a16:creationId xmlns:a16="http://schemas.microsoft.com/office/drawing/2014/main" id="{17716AC2-0E0A-4748-12F8-824FE4A47DBE}"/>
              </a:ext>
            </a:extLst>
          </p:cNvPr>
          <p:cNvCxnSpPr>
            <a:cxnSpLocks/>
          </p:cNvCxnSpPr>
          <p:nvPr userDrawn="1"/>
        </p:nvCxnSpPr>
        <p:spPr>
          <a:xfrm flipV="1">
            <a:off x="440221" y="4107602"/>
            <a:ext cx="8634998" cy="15402"/>
          </a:xfrm>
          <a:prstGeom prst="line">
            <a:avLst/>
          </a:prstGeom>
          <a:noFill/>
          <a:ln w="19050" cap="flat" cmpd="sng" algn="ctr">
            <a:solidFill>
              <a:srgbClr val="9D90A0"/>
            </a:solidFill>
            <a:prstDash val="solid"/>
            <a:miter lim="800000"/>
          </a:ln>
          <a:effectLst/>
        </p:spPr>
      </p:cxnSp>
      <p:sp>
        <p:nvSpPr>
          <p:cNvPr id="26" name="TextBox 25">
            <a:extLst>
              <a:ext uri="{FF2B5EF4-FFF2-40B4-BE49-F238E27FC236}">
                <a16:creationId xmlns:a16="http://schemas.microsoft.com/office/drawing/2014/main" id="{16801CC0-E670-BBA1-394D-5445B8082A45}"/>
              </a:ext>
            </a:extLst>
          </p:cNvPr>
          <p:cNvSpPr txBox="1"/>
          <p:nvPr userDrawn="1"/>
        </p:nvSpPr>
        <p:spPr>
          <a:xfrm>
            <a:off x="391586" y="3662850"/>
            <a:ext cx="342900" cy="288669"/>
          </a:xfrm>
          <a:prstGeom prst="rect">
            <a:avLst/>
          </a:prstGeom>
          <a:noFill/>
        </p:spPr>
        <p:txBody>
          <a:bodyPr wrap="square" rtlCol="0">
            <a:spAutoFit/>
          </a:bodyPr>
          <a:lstStyle/>
          <a:p>
            <a:r>
              <a:rPr lang="en-US" sz="638" b="1" dirty="0">
                <a:solidFill>
                  <a:prstClr val="black"/>
                </a:solidFill>
                <a:latin typeface="Segoe UI"/>
              </a:rPr>
              <a:t>70%</a:t>
            </a:r>
          </a:p>
        </p:txBody>
      </p:sp>
      <p:sp>
        <p:nvSpPr>
          <p:cNvPr id="27" name="TextBox 26">
            <a:extLst>
              <a:ext uri="{FF2B5EF4-FFF2-40B4-BE49-F238E27FC236}">
                <a16:creationId xmlns:a16="http://schemas.microsoft.com/office/drawing/2014/main" id="{BDA421D7-1015-F4E5-2BA2-F220B91F0FB6}"/>
              </a:ext>
            </a:extLst>
          </p:cNvPr>
          <p:cNvSpPr txBox="1"/>
          <p:nvPr userDrawn="1"/>
        </p:nvSpPr>
        <p:spPr>
          <a:xfrm>
            <a:off x="391586" y="4115304"/>
            <a:ext cx="342900" cy="288669"/>
          </a:xfrm>
          <a:prstGeom prst="rect">
            <a:avLst/>
          </a:prstGeom>
          <a:noFill/>
        </p:spPr>
        <p:txBody>
          <a:bodyPr wrap="square" rtlCol="0">
            <a:spAutoFit/>
          </a:bodyPr>
          <a:lstStyle/>
          <a:p>
            <a:r>
              <a:rPr lang="en-US" sz="638" b="1" dirty="0">
                <a:solidFill>
                  <a:prstClr val="black"/>
                </a:solidFill>
                <a:latin typeface="Segoe UI"/>
              </a:rPr>
              <a:t>20%</a:t>
            </a:r>
          </a:p>
        </p:txBody>
      </p:sp>
      <p:sp>
        <p:nvSpPr>
          <p:cNvPr id="28" name="TextBox 27">
            <a:extLst>
              <a:ext uri="{FF2B5EF4-FFF2-40B4-BE49-F238E27FC236}">
                <a16:creationId xmlns:a16="http://schemas.microsoft.com/office/drawing/2014/main" id="{B6FEBE1D-555C-BCCC-8BA0-DA700AE034A0}"/>
              </a:ext>
            </a:extLst>
          </p:cNvPr>
          <p:cNvSpPr txBox="1"/>
          <p:nvPr userDrawn="1"/>
        </p:nvSpPr>
        <p:spPr>
          <a:xfrm>
            <a:off x="391586" y="4528120"/>
            <a:ext cx="342900" cy="288669"/>
          </a:xfrm>
          <a:prstGeom prst="rect">
            <a:avLst/>
          </a:prstGeom>
          <a:noFill/>
        </p:spPr>
        <p:txBody>
          <a:bodyPr wrap="square" rtlCol="0">
            <a:spAutoFit/>
          </a:bodyPr>
          <a:lstStyle/>
          <a:p>
            <a:r>
              <a:rPr lang="en-US" sz="638" b="1" dirty="0">
                <a:solidFill>
                  <a:prstClr val="black"/>
                </a:solidFill>
                <a:latin typeface="Segoe UI"/>
              </a:rPr>
              <a:t>10%</a:t>
            </a:r>
          </a:p>
        </p:txBody>
      </p:sp>
      <p:cxnSp>
        <p:nvCxnSpPr>
          <p:cNvPr id="40" name="Straight Connector 39">
            <a:extLst>
              <a:ext uri="{FF2B5EF4-FFF2-40B4-BE49-F238E27FC236}">
                <a16:creationId xmlns:a16="http://schemas.microsoft.com/office/drawing/2014/main" id="{EE8D6345-302C-8C3F-E775-E60D8757F392}"/>
              </a:ext>
            </a:extLst>
          </p:cNvPr>
          <p:cNvCxnSpPr>
            <a:cxnSpLocks/>
          </p:cNvCxnSpPr>
          <p:nvPr userDrawn="1"/>
        </p:nvCxnSpPr>
        <p:spPr>
          <a:xfrm flipV="1">
            <a:off x="440221" y="3172860"/>
            <a:ext cx="8634998" cy="15402"/>
          </a:xfrm>
          <a:prstGeom prst="line">
            <a:avLst/>
          </a:prstGeom>
          <a:noFill/>
          <a:ln w="19050" cap="flat" cmpd="sng" algn="ctr">
            <a:solidFill>
              <a:srgbClr val="9D90A0"/>
            </a:solidFill>
            <a:prstDash val="solid"/>
            <a:miter lim="800000"/>
          </a:ln>
          <a:effectLst/>
        </p:spPr>
      </p:cxnSp>
    </p:spTree>
    <p:extLst>
      <p:ext uri="{BB962C8B-B14F-4D97-AF65-F5344CB8AC3E}">
        <p14:creationId xmlns:p14="http://schemas.microsoft.com/office/powerpoint/2010/main" val="1308406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reserve="1">
  <p:cSld name="1_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33095"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9" name="Google Shape;119;p11"/>
          <p:cNvSpPr/>
          <p:nvPr/>
        </p:nvSpPr>
        <p:spPr>
          <a:xfrm flipH="1">
            <a:off x="8073822" y="456628"/>
            <a:ext cx="568512" cy="711612"/>
          </a:xfrm>
          <a:custGeom>
            <a:avLst/>
            <a:gdLst/>
            <a:ahLst/>
            <a:cxnLst/>
            <a:rect l="l" t="t" r="r" b="b"/>
            <a:pathLst>
              <a:path w="21600" h="21600" extrusionOk="0">
                <a:moveTo>
                  <a:pt x="0" y="21600"/>
                </a:moveTo>
                <a:lnTo>
                  <a:pt x="21600" y="18470"/>
                </a:lnTo>
                <a:lnTo>
                  <a:pt x="21600" y="0"/>
                </a:lnTo>
                <a:lnTo>
                  <a:pt x="0" y="3130"/>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0" name="Google Shape;120;p11"/>
          <p:cNvSpPr/>
          <p:nvPr/>
        </p:nvSpPr>
        <p:spPr>
          <a:xfrm flipH="1">
            <a:off x="8073822" y="4574472"/>
            <a:ext cx="568512" cy="569052"/>
          </a:xfrm>
          <a:custGeom>
            <a:avLst/>
            <a:gdLst/>
            <a:ahLst/>
            <a:cxnLst/>
            <a:rect l="l" t="t" r="r" b="b"/>
            <a:pathLst>
              <a:path w="21600" h="21600" extrusionOk="0">
                <a:moveTo>
                  <a:pt x="0" y="21600"/>
                </a:moveTo>
                <a:lnTo>
                  <a:pt x="21600" y="21600"/>
                </a:lnTo>
                <a:lnTo>
                  <a:pt x="21600" y="0"/>
                </a:lnTo>
                <a:lnTo>
                  <a:pt x="0" y="3912"/>
                </a:lnTo>
                <a:lnTo>
                  <a:pt x="0"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1" name="Google Shape;121;p11"/>
          <p:cNvSpPr/>
          <p:nvPr/>
        </p:nvSpPr>
        <p:spPr>
          <a:xfrm flipH="1">
            <a:off x="8073822" y="1158238"/>
            <a:ext cx="568512" cy="3426246"/>
          </a:xfrm>
          <a:custGeom>
            <a:avLst/>
            <a:gdLst/>
            <a:ahLst/>
            <a:cxnLst/>
            <a:rect l="l" t="t" r="r" b="b"/>
            <a:pathLst>
              <a:path w="21600" h="21600" extrusionOk="0">
                <a:moveTo>
                  <a:pt x="21600" y="0"/>
                </a:moveTo>
                <a:lnTo>
                  <a:pt x="0" y="650"/>
                </a:lnTo>
                <a:lnTo>
                  <a:pt x="0" y="21600"/>
                </a:lnTo>
                <a:lnTo>
                  <a:pt x="21600" y="20950"/>
                </a:lnTo>
                <a:lnTo>
                  <a:pt x="2160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01457284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EE0F-5226-3834-C8E9-F004799B7F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38B640-9B53-8C6D-1EBD-13D5951BBE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49DA73-7B5D-4D84-153B-E2F5AFF7FC3C}"/>
              </a:ext>
            </a:extLst>
          </p:cNvPr>
          <p:cNvSpPr>
            <a:spLocks noGrp="1"/>
          </p:cNvSpPr>
          <p:nvPr>
            <p:ph type="dt" sz="half" idx="10"/>
          </p:nvPr>
        </p:nvSpPr>
        <p:spPr/>
        <p:txBody>
          <a:bodyPr/>
          <a:lstStyle/>
          <a:p>
            <a:fld id="{91C57435-1D3E-44F9-ACDD-DD6349CE1979}" type="datetimeFigureOut">
              <a:rPr lang="en-US" smtClean="0"/>
              <a:t>01/08/2023</a:t>
            </a:fld>
            <a:endParaRPr lang="en-US"/>
          </a:p>
        </p:txBody>
      </p:sp>
      <p:sp>
        <p:nvSpPr>
          <p:cNvPr id="5" name="Footer Placeholder 4">
            <a:extLst>
              <a:ext uri="{FF2B5EF4-FFF2-40B4-BE49-F238E27FC236}">
                <a16:creationId xmlns:a16="http://schemas.microsoft.com/office/drawing/2014/main" id="{BB96C195-D40B-2CA2-4C71-6DC344A8AB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E0B0F8-0E83-C3EF-F664-8C48355DF599}"/>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424952447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6650A-4336-4B75-27D9-88E1428D1769}"/>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4A91EE26-68C1-7B66-A18C-E47EB6D817A7}"/>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CBDD09-3674-3A26-5BB2-32E6F1A7EC03}"/>
              </a:ext>
            </a:extLst>
          </p:cNvPr>
          <p:cNvSpPr>
            <a:spLocks noGrp="1"/>
          </p:cNvSpPr>
          <p:nvPr>
            <p:ph type="dt" sz="half" idx="10"/>
          </p:nvPr>
        </p:nvSpPr>
        <p:spPr/>
        <p:txBody>
          <a:bodyPr/>
          <a:lstStyle/>
          <a:p>
            <a:fld id="{91C57435-1D3E-44F9-ACDD-DD6349CE1979}" type="datetimeFigureOut">
              <a:rPr lang="en-US" smtClean="0"/>
              <a:t>01/08/2023</a:t>
            </a:fld>
            <a:endParaRPr lang="en-US"/>
          </a:p>
        </p:txBody>
      </p:sp>
      <p:sp>
        <p:nvSpPr>
          <p:cNvPr id="5" name="Footer Placeholder 4">
            <a:extLst>
              <a:ext uri="{FF2B5EF4-FFF2-40B4-BE49-F238E27FC236}">
                <a16:creationId xmlns:a16="http://schemas.microsoft.com/office/drawing/2014/main" id="{8CA71C9D-50DB-D65D-E525-2F4E81425C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09C5EE-0F20-F04B-0A8E-1B3743E4529D}"/>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425825369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B88BD-6F00-E6BD-1BC7-346A8DDB93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37F13C-6F0C-811D-DD41-29DAE9945E60}"/>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782E79-A198-F287-EA0B-BE0B64216531}"/>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2C73038-575F-5917-3DF1-3D3E0AC3DE38}"/>
              </a:ext>
            </a:extLst>
          </p:cNvPr>
          <p:cNvSpPr>
            <a:spLocks noGrp="1"/>
          </p:cNvSpPr>
          <p:nvPr>
            <p:ph type="dt" sz="half" idx="10"/>
          </p:nvPr>
        </p:nvSpPr>
        <p:spPr/>
        <p:txBody>
          <a:bodyPr/>
          <a:lstStyle/>
          <a:p>
            <a:fld id="{91C57435-1D3E-44F9-ACDD-DD6349CE1979}" type="datetimeFigureOut">
              <a:rPr lang="en-US" smtClean="0"/>
              <a:t>01/08/2023</a:t>
            </a:fld>
            <a:endParaRPr lang="en-US"/>
          </a:p>
        </p:txBody>
      </p:sp>
      <p:sp>
        <p:nvSpPr>
          <p:cNvPr id="6" name="Footer Placeholder 5">
            <a:extLst>
              <a:ext uri="{FF2B5EF4-FFF2-40B4-BE49-F238E27FC236}">
                <a16:creationId xmlns:a16="http://schemas.microsoft.com/office/drawing/2014/main" id="{8A69B61B-2709-73FC-6C59-CD60993F2C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C1AE92-ECFF-AC4E-D10B-8D7C667936DE}"/>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23853411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798B-C3A3-60D9-C843-09D4E6D8AB1D}"/>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9F362205-E322-7945-8D10-C681A7753CBF}"/>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3D505485-E6EF-515D-8F32-8AB82091AD16}"/>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9052EC-3F9F-F13E-8BA9-F7F74A48A32C}"/>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B9A90D70-C1FE-51AA-49BE-426C5808BCAE}"/>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25D42A3-23E5-BD5E-741C-A351FFB06EA4}"/>
              </a:ext>
            </a:extLst>
          </p:cNvPr>
          <p:cNvSpPr>
            <a:spLocks noGrp="1"/>
          </p:cNvSpPr>
          <p:nvPr>
            <p:ph type="dt" sz="half" idx="10"/>
          </p:nvPr>
        </p:nvSpPr>
        <p:spPr/>
        <p:txBody>
          <a:bodyPr/>
          <a:lstStyle/>
          <a:p>
            <a:fld id="{91C57435-1D3E-44F9-ACDD-DD6349CE1979}" type="datetimeFigureOut">
              <a:rPr lang="en-US" smtClean="0"/>
              <a:t>01/08/2023</a:t>
            </a:fld>
            <a:endParaRPr lang="en-US"/>
          </a:p>
        </p:txBody>
      </p:sp>
      <p:sp>
        <p:nvSpPr>
          <p:cNvPr id="8" name="Footer Placeholder 7">
            <a:extLst>
              <a:ext uri="{FF2B5EF4-FFF2-40B4-BE49-F238E27FC236}">
                <a16:creationId xmlns:a16="http://schemas.microsoft.com/office/drawing/2014/main" id="{A4AB808D-F95F-8923-B8C4-DC1D2CE7EE8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33E4556-9408-3133-1561-3B110266A07C}"/>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345545571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334A8-ACBF-757B-188C-AD2D1FC0BB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03A0FCA-F796-EA14-F66C-74D1529A2D5E}"/>
              </a:ext>
            </a:extLst>
          </p:cNvPr>
          <p:cNvSpPr>
            <a:spLocks noGrp="1"/>
          </p:cNvSpPr>
          <p:nvPr>
            <p:ph type="dt" sz="half" idx="10"/>
          </p:nvPr>
        </p:nvSpPr>
        <p:spPr/>
        <p:txBody>
          <a:bodyPr/>
          <a:lstStyle/>
          <a:p>
            <a:fld id="{91C57435-1D3E-44F9-ACDD-DD6349CE1979}" type="datetimeFigureOut">
              <a:rPr lang="en-US" smtClean="0"/>
              <a:t>01/08/2023</a:t>
            </a:fld>
            <a:endParaRPr lang="en-US"/>
          </a:p>
        </p:txBody>
      </p:sp>
      <p:sp>
        <p:nvSpPr>
          <p:cNvPr id="4" name="Footer Placeholder 3">
            <a:extLst>
              <a:ext uri="{FF2B5EF4-FFF2-40B4-BE49-F238E27FC236}">
                <a16:creationId xmlns:a16="http://schemas.microsoft.com/office/drawing/2014/main" id="{0A0BB74B-AAD5-C5B4-0387-AE94AD6DEB0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B788A74-4109-4DDC-B962-C82A748DEADC}"/>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218667988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868D30-0AAA-1E93-ACD6-2BB74AC12AA9}"/>
              </a:ext>
            </a:extLst>
          </p:cNvPr>
          <p:cNvSpPr>
            <a:spLocks noGrp="1"/>
          </p:cNvSpPr>
          <p:nvPr>
            <p:ph type="dt" sz="half" idx="10"/>
          </p:nvPr>
        </p:nvSpPr>
        <p:spPr/>
        <p:txBody>
          <a:bodyPr/>
          <a:lstStyle/>
          <a:p>
            <a:fld id="{91C57435-1D3E-44F9-ACDD-DD6349CE1979}" type="datetimeFigureOut">
              <a:rPr lang="en-US" smtClean="0"/>
              <a:t>01/08/2023</a:t>
            </a:fld>
            <a:endParaRPr lang="en-US"/>
          </a:p>
        </p:txBody>
      </p:sp>
      <p:sp>
        <p:nvSpPr>
          <p:cNvPr id="3" name="Footer Placeholder 2">
            <a:extLst>
              <a:ext uri="{FF2B5EF4-FFF2-40B4-BE49-F238E27FC236}">
                <a16:creationId xmlns:a16="http://schemas.microsoft.com/office/drawing/2014/main" id="{6E6A54F5-6D56-439A-216C-0B7588CB192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DB56B6-991C-C840-8E22-D59075A969B1}"/>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188581233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9A120-B614-DBE2-D4EB-E3EEB0A99BD0}"/>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024EB3BB-C0F7-DCED-089A-24C4EA04D4D2}"/>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7F5A14-8986-D3BE-177A-D628C0D4AE41}"/>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5E7468FD-1282-8621-FDBD-2EAA4D94D0F1}"/>
              </a:ext>
            </a:extLst>
          </p:cNvPr>
          <p:cNvSpPr>
            <a:spLocks noGrp="1"/>
          </p:cNvSpPr>
          <p:nvPr>
            <p:ph type="dt" sz="half" idx="10"/>
          </p:nvPr>
        </p:nvSpPr>
        <p:spPr/>
        <p:txBody>
          <a:bodyPr/>
          <a:lstStyle/>
          <a:p>
            <a:fld id="{91C57435-1D3E-44F9-ACDD-DD6349CE1979}" type="datetimeFigureOut">
              <a:rPr lang="en-US" smtClean="0"/>
              <a:t>01/08/2023</a:t>
            </a:fld>
            <a:endParaRPr lang="en-US"/>
          </a:p>
        </p:txBody>
      </p:sp>
      <p:sp>
        <p:nvSpPr>
          <p:cNvPr id="6" name="Footer Placeholder 5">
            <a:extLst>
              <a:ext uri="{FF2B5EF4-FFF2-40B4-BE49-F238E27FC236}">
                <a16:creationId xmlns:a16="http://schemas.microsoft.com/office/drawing/2014/main" id="{9BD6856A-BFC0-83D0-ED17-5B28B44EC2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5B4BF0-2FC5-5102-A334-7589F4F16A2D}"/>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61303851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77E1F-486F-0677-7893-D791366C9182}"/>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178AD078-4D6D-51AE-FB5D-AB17368701BE}"/>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E32745F1-148C-2E6D-F8E0-6CBF41E17CB4}"/>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45166BEC-6269-A7B5-00D9-F1196E13E468}"/>
              </a:ext>
            </a:extLst>
          </p:cNvPr>
          <p:cNvSpPr>
            <a:spLocks noGrp="1"/>
          </p:cNvSpPr>
          <p:nvPr>
            <p:ph type="dt" sz="half" idx="10"/>
          </p:nvPr>
        </p:nvSpPr>
        <p:spPr/>
        <p:txBody>
          <a:bodyPr/>
          <a:lstStyle/>
          <a:p>
            <a:fld id="{91C57435-1D3E-44F9-ACDD-DD6349CE1979}" type="datetimeFigureOut">
              <a:rPr lang="en-US" smtClean="0"/>
              <a:t>01/08/2023</a:t>
            </a:fld>
            <a:endParaRPr lang="en-US"/>
          </a:p>
        </p:txBody>
      </p:sp>
      <p:sp>
        <p:nvSpPr>
          <p:cNvPr id="6" name="Footer Placeholder 5">
            <a:extLst>
              <a:ext uri="{FF2B5EF4-FFF2-40B4-BE49-F238E27FC236}">
                <a16:creationId xmlns:a16="http://schemas.microsoft.com/office/drawing/2014/main" id="{70E04477-4932-7379-C166-6F75BBC84D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3F822-97C1-A3CA-BC64-CFF1167FC925}"/>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346974593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6D6D6-9043-AFF1-E451-CEB8318C5D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B39149-3D2A-2787-79F2-5CD4C0C689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B1B4E0-7C8A-2E0E-89E8-22CF530412EC}"/>
              </a:ext>
            </a:extLst>
          </p:cNvPr>
          <p:cNvSpPr>
            <a:spLocks noGrp="1"/>
          </p:cNvSpPr>
          <p:nvPr>
            <p:ph type="dt" sz="half" idx="10"/>
          </p:nvPr>
        </p:nvSpPr>
        <p:spPr/>
        <p:txBody>
          <a:bodyPr/>
          <a:lstStyle/>
          <a:p>
            <a:fld id="{91C57435-1D3E-44F9-ACDD-DD6349CE1979}" type="datetimeFigureOut">
              <a:rPr lang="en-US" smtClean="0"/>
              <a:t>01/08/2023</a:t>
            </a:fld>
            <a:endParaRPr lang="en-US"/>
          </a:p>
        </p:txBody>
      </p:sp>
      <p:sp>
        <p:nvSpPr>
          <p:cNvPr id="5" name="Footer Placeholder 4">
            <a:extLst>
              <a:ext uri="{FF2B5EF4-FFF2-40B4-BE49-F238E27FC236}">
                <a16:creationId xmlns:a16="http://schemas.microsoft.com/office/drawing/2014/main" id="{68208ACF-FD29-24A1-1608-D9F3B7F241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47A18C-0FA5-C6CA-38D4-A7E018DAC01E}"/>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165605060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970A93-83CE-23EC-5441-254838C37F31}"/>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72F24C-C776-834D-16E6-3FB791E4BB17}"/>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E440B0-C092-9330-7FEA-DA7924DFD425}"/>
              </a:ext>
            </a:extLst>
          </p:cNvPr>
          <p:cNvSpPr>
            <a:spLocks noGrp="1"/>
          </p:cNvSpPr>
          <p:nvPr>
            <p:ph type="dt" sz="half" idx="10"/>
          </p:nvPr>
        </p:nvSpPr>
        <p:spPr/>
        <p:txBody>
          <a:bodyPr/>
          <a:lstStyle/>
          <a:p>
            <a:fld id="{91C57435-1D3E-44F9-ACDD-DD6349CE1979}" type="datetimeFigureOut">
              <a:rPr lang="en-US" smtClean="0"/>
              <a:t>01/08/2023</a:t>
            </a:fld>
            <a:endParaRPr lang="en-US"/>
          </a:p>
        </p:txBody>
      </p:sp>
      <p:sp>
        <p:nvSpPr>
          <p:cNvPr id="5" name="Footer Placeholder 4">
            <a:extLst>
              <a:ext uri="{FF2B5EF4-FFF2-40B4-BE49-F238E27FC236}">
                <a16:creationId xmlns:a16="http://schemas.microsoft.com/office/drawing/2014/main" id="{FF32DD3C-F79E-4330-75DB-95C5743061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F586E-4836-1986-F742-2AF6CD5B401C}"/>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37699348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amp; Photo Alt">
    <p:spTree>
      <p:nvGrpSpPr>
        <p:cNvPr id="1" name=""/>
        <p:cNvGrpSpPr/>
        <p:nvPr/>
      </p:nvGrpSpPr>
      <p:grpSpPr>
        <a:xfrm>
          <a:off x="0" y="0"/>
          <a:ext cx="0" cy="0"/>
          <a:chOff x="0" y="0"/>
          <a:chExt cx="0" cy="0"/>
        </a:xfrm>
      </p:grpSpPr>
      <p:sp>
        <p:nvSpPr>
          <p:cNvPr id="37" name="518839134_3132x2088.jpg"/>
          <p:cNvSpPr>
            <a:spLocks noGrp="1"/>
          </p:cNvSpPr>
          <p:nvPr>
            <p:ph type="pic" idx="21"/>
          </p:nvPr>
        </p:nvSpPr>
        <p:spPr>
          <a:xfrm>
            <a:off x="3345774" y="-2"/>
            <a:ext cx="7715250" cy="5143502"/>
          </a:xfrm>
          <a:prstGeom prst="rect">
            <a:avLst/>
          </a:prstGeom>
        </p:spPr>
        <p:txBody>
          <a:bodyPr lIns="91439" tIns="45719" rIns="91439" bIns="45719">
            <a:noAutofit/>
          </a:bodyPr>
          <a:lstStyle/>
          <a:p>
            <a:endParaRPr dirty="0"/>
          </a:p>
        </p:txBody>
      </p:sp>
      <p:sp>
        <p:nvSpPr>
          <p:cNvPr id="38" name="Slide Title"/>
          <p:cNvSpPr txBox="1">
            <a:spLocks noGrp="1"/>
          </p:cNvSpPr>
          <p:nvPr>
            <p:ph type="title" hasCustomPrompt="1"/>
          </p:nvPr>
        </p:nvSpPr>
        <p:spPr>
          <a:xfrm>
            <a:off x="485775" y="1403631"/>
            <a:ext cx="4291013" cy="2000252"/>
          </a:xfrm>
          <a:prstGeom prst="rect">
            <a:avLst/>
          </a:prstGeom>
        </p:spPr>
        <p:txBody>
          <a:bodyPr anchor="b"/>
          <a:lstStyle>
            <a:lvl1pPr defTabSz="435322">
              <a:defRPr sz="4988" b="0" spc="-250">
                <a:latin typeface="Oswald Heavy Regular"/>
                <a:ea typeface="Oswald Heavy Regular"/>
                <a:cs typeface="Oswald Heavy Regular"/>
                <a:sym typeface="Oswald Heavy Regular"/>
              </a:defRPr>
            </a:lvl1pPr>
          </a:lstStyle>
          <a:p>
            <a:r>
              <a:t>Slide Title</a:t>
            </a:r>
          </a:p>
        </p:txBody>
      </p:sp>
      <p:sp>
        <p:nvSpPr>
          <p:cNvPr id="39" name="Body Level One…"/>
          <p:cNvSpPr txBox="1">
            <a:spLocks noGrp="1"/>
          </p:cNvSpPr>
          <p:nvPr>
            <p:ph type="body" sz="quarter" idx="1" hasCustomPrompt="1"/>
          </p:nvPr>
        </p:nvSpPr>
        <p:spPr>
          <a:xfrm>
            <a:off x="485775" y="3476625"/>
            <a:ext cx="4291013" cy="1190625"/>
          </a:xfrm>
          <a:prstGeom prst="rect">
            <a:avLst/>
          </a:prstGeom>
        </p:spPr>
        <p:txBody>
          <a:bodyPr/>
          <a:lstStyle>
            <a:lvl1pPr>
              <a:spcBef>
                <a:spcPts val="0"/>
              </a:spcBef>
              <a:defRPr sz="1313" spc="-39">
                <a:latin typeface="Oswald Regular"/>
                <a:ea typeface="Oswald Regular"/>
                <a:cs typeface="Oswald Regular"/>
                <a:sym typeface="Oswald Regular"/>
              </a:defRPr>
            </a:lvl1pPr>
            <a:lvl2pPr>
              <a:spcBef>
                <a:spcPts val="0"/>
              </a:spcBef>
              <a:defRPr sz="1313" spc="-39">
                <a:latin typeface="Oswald Regular"/>
                <a:ea typeface="Oswald Regular"/>
                <a:cs typeface="Oswald Regular"/>
                <a:sym typeface="Oswald Regular"/>
              </a:defRPr>
            </a:lvl2pPr>
            <a:lvl3pPr>
              <a:spcBef>
                <a:spcPts val="0"/>
              </a:spcBef>
              <a:defRPr sz="1313" spc="-39">
                <a:latin typeface="Oswald Regular"/>
                <a:ea typeface="Oswald Regular"/>
                <a:cs typeface="Oswald Regular"/>
                <a:sym typeface="Oswald Regular"/>
              </a:defRPr>
            </a:lvl3pPr>
            <a:lvl4pPr>
              <a:spcBef>
                <a:spcPts val="0"/>
              </a:spcBef>
              <a:defRPr sz="1313" spc="-39">
                <a:latin typeface="Oswald Regular"/>
                <a:ea typeface="Oswald Regular"/>
                <a:cs typeface="Oswald Regular"/>
                <a:sym typeface="Oswald Regular"/>
              </a:defRPr>
            </a:lvl4pPr>
            <a:lvl5pPr>
              <a:spcBef>
                <a:spcPts val="0"/>
              </a:spcBef>
              <a:defRPr sz="1313" spc="-39">
                <a:latin typeface="Oswald Regular"/>
                <a:ea typeface="Oswald Regular"/>
                <a:cs typeface="Oswald Regular"/>
                <a:sym typeface="Oswald Regular"/>
              </a:defRPr>
            </a:lvl5pPr>
          </a:lstStyle>
          <a:p>
            <a:r>
              <a:t>Slide Subtitle</a:t>
            </a:r>
          </a:p>
          <a:p>
            <a:pPr lvl="1"/>
            <a:endParaRPr/>
          </a:p>
          <a:p>
            <a:pPr lvl="2"/>
            <a:endParaRPr/>
          </a:p>
          <a:p>
            <a:pPr lvl="3"/>
            <a:endParaRPr/>
          </a:p>
          <a:p>
            <a:pPr lvl="4"/>
            <a:endParaRPr/>
          </a:p>
        </p:txBody>
      </p:sp>
      <p:sp>
        <p:nvSpPr>
          <p:cNvPr id="40" name="Slide Number"/>
          <p:cNvSpPr txBox="1">
            <a:spLocks noGrp="1"/>
          </p:cNvSpPr>
          <p:nvPr>
            <p:ph type="sldNum" sz="quarter" idx="2"/>
          </p:nvPr>
        </p:nvSpPr>
        <p:spPr>
          <a:xfrm>
            <a:off x="8521814" y="4826364"/>
            <a:ext cx="189956" cy="192360"/>
          </a:xfrm>
          <a:prstGeom prst="rect">
            <a:avLst/>
          </a:prstGeom>
        </p:spPr>
        <p:txBody>
          <a:bodyPr/>
          <a:lstStyle/>
          <a:p>
            <a:fld id="{86CB4B4D-7CA3-9044-876B-883B54F8677D}" type="slidenum">
              <a:t>‹#›</a:t>
            </a:fld>
            <a:endParaRPr dirty="0"/>
          </a:p>
        </p:txBody>
      </p:sp>
    </p:spTree>
    <p:extLst>
      <p:ext uri="{BB962C8B-B14F-4D97-AF65-F5344CB8AC3E}">
        <p14:creationId xmlns:p14="http://schemas.microsoft.com/office/powerpoint/2010/main" val="1915430086"/>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5" name="Footer Placeholder 4"/>
          <p:cNvSpPr>
            <a:spLocks noGrp="1"/>
          </p:cNvSpPr>
          <p:nvPr>
            <p:ph type="ftr" sz="quarter" idx="11"/>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6" name="Slide Number Placeholder 5"/>
          <p:cNvSpPr>
            <a:spLocks noGrp="1"/>
          </p:cNvSpPr>
          <p:nvPr>
            <p:ph type="sldNum" sz="quarter" idx="12"/>
          </p:nvPr>
        </p:nvSpPr>
        <p:spPr/>
        <p:txBody>
          <a:bodyPr/>
          <a:lstStyle/>
          <a:p>
            <a:pPr defTabSz="685800">
              <a:buClrTx/>
              <a:defRPr/>
            </a:pPr>
            <a:fld id="{E938251B-2A4A-F741-A30F-8A59FDE936DE}" type="slidenum">
              <a:rPr lang="en-US" kern="1200" smtClean="0">
                <a:solidFill>
                  <a:prstClr val="black">
                    <a:tint val="75000"/>
                  </a:prstClr>
                </a:solidFill>
                <a:latin typeface="Segoe UI"/>
                <a:ea typeface="+mn-ea"/>
                <a:cs typeface="+mn-cs"/>
              </a:rPr>
              <a:pPr defTabSz="685800">
                <a:buClrTx/>
                <a:defRPr/>
              </a:pPr>
              <a:t>‹#›</a:t>
            </a:fld>
            <a:endParaRPr lang="en-US" kern="1200" dirty="0">
              <a:solidFill>
                <a:prstClr val="black">
                  <a:tint val="75000"/>
                </a:prstClr>
              </a:solidFill>
              <a:latin typeface="Segoe UI"/>
              <a:ea typeface="+mn-ea"/>
              <a:cs typeface="+mn-cs"/>
            </a:endParaRPr>
          </a:p>
        </p:txBody>
      </p:sp>
    </p:spTree>
    <p:extLst>
      <p:ext uri="{BB962C8B-B14F-4D97-AF65-F5344CB8AC3E}">
        <p14:creationId xmlns:p14="http://schemas.microsoft.com/office/powerpoint/2010/main" val="194255774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5" name="Footer Placeholder 4"/>
          <p:cNvSpPr>
            <a:spLocks noGrp="1"/>
          </p:cNvSpPr>
          <p:nvPr>
            <p:ph type="ftr" sz="quarter" idx="11"/>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6" name="Slide Number Placeholder 5"/>
          <p:cNvSpPr>
            <a:spLocks noGrp="1"/>
          </p:cNvSpPr>
          <p:nvPr>
            <p:ph type="sldNum" sz="quarter" idx="12"/>
          </p:nvPr>
        </p:nvSpPr>
        <p:spPr/>
        <p:txBody>
          <a:bodyPr/>
          <a:lstStyle/>
          <a:p>
            <a:pPr defTabSz="685800">
              <a:buClrTx/>
              <a:defRPr/>
            </a:pPr>
            <a:fld id="{E938251B-2A4A-F741-A30F-8A59FDE936DE}" type="slidenum">
              <a:rPr lang="en-US" kern="1200" smtClean="0">
                <a:solidFill>
                  <a:prstClr val="black">
                    <a:tint val="75000"/>
                  </a:prstClr>
                </a:solidFill>
                <a:latin typeface="Segoe UI"/>
                <a:ea typeface="+mn-ea"/>
                <a:cs typeface="+mn-cs"/>
              </a:rPr>
              <a:pPr defTabSz="685800">
                <a:buClrTx/>
                <a:defRPr/>
              </a:pPr>
              <a:t>‹#›</a:t>
            </a:fld>
            <a:endParaRPr lang="en-US" kern="1200" dirty="0">
              <a:solidFill>
                <a:prstClr val="black">
                  <a:tint val="75000"/>
                </a:prstClr>
              </a:solidFill>
              <a:latin typeface="Segoe UI"/>
              <a:ea typeface="+mn-ea"/>
              <a:cs typeface="+mn-cs"/>
            </a:endParaRPr>
          </a:p>
        </p:txBody>
      </p:sp>
    </p:spTree>
    <p:extLst>
      <p:ext uri="{BB962C8B-B14F-4D97-AF65-F5344CB8AC3E}">
        <p14:creationId xmlns:p14="http://schemas.microsoft.com/office/powerpoint/2010/main" val="20968179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5" name="Footer Placeholder 4"/>
          <p:cNvSpPr>
            <a:spLocks noGrp="1"/>
          </p:cNvSpPr>
          <p:nvPr>
            <p:ph type="ftr" sz="quarter" idx="11"/>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6" name="Slide Number Placeholder 5"/>
          <p:cNvSpPr>
            <a:spLocks noGrp="1"/>
          </p:cNvSpPr>
          <p:nvPr>
            <p:ph type="sldNum" sz="quarter" idx="12"/>
          </p:nvPr>
        </p:nvSpPr>
        <p:spPr/>
        <p:txBody>
          <a:bodyPr/>
          <a:lstStyle/>
          <a:p>
            <a:pPr defTabSz="685800">
              <a:buClrTx/>
              <a:defRPr/>
            </a:pPr>
            <a:fld id="{E938251B-2A4A-F741-A30F-8A59FDE936DE}" type="slidenum">
              <a:rPr lang="en-US" kern="1200" smtClean="0">
                <a:solidFill>
                  <a:prstClr val="black">
                    <a:tint val="75000"/>
                  </a:prstClr>
                </a:solidFill>
                <a:latin typeface="Segoe UI"/>
                <a:ea typeface="+mn-ea"/>
                <a:cs typeface="+mn-cs"/>
              </a:rPr>
              <a:pPr defTabSz="685800">
                <a:buClrTx/>
                <a:defRPr/>
              </a:pPr>
              <a:t>‹#›</a:t>
            </a:fld>
            <a:endParaRPr lang="en-US" kern="1200" dirty="0">
              <a:solidFill>
                <a:prstClr val="black">
                  <a:tint val="75000"/>
                </a:prstClr>
              </a:solidFill>
              <a:latin typeface="Segoe UI"/>
              <a:ea typeface="+mn-ea"/>
              <a:cs typeface="+mn-cs"/>
            </a:endParaRPr>
          </a:p>
        </p:txBody>
      </p:sp>
    </p:spTree>
    <p:extLst>
      <p:ext uri="{BB962C8B-B14F-4D97-AF65-F5344CB8AC3E}">
        <p14:creationId xmlns:p14="http://schemas.microsoft.com/office/powerpoint/2010/main" val="38816602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6" name="Footer Placeholder 5"/>
          <p:cNvSpPr>
            <a:spLocks noGrp="1"/>
          </p:cNvSpPr>
          <p:nvPr>
            <p:ph type="ftr" sz="quarter" idx="11"/>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7" name="Slide Number Placeholder 6"/>
          <p:cNvSpPr>
            <a:spLocks noGrp="1"/>
          </p:cNvSpPr>
          <p:nvPr>
            <p:ph type="sldNum" sz="quarter" idx="12"/>
          </p:nvPr>
        </p:nvSpPr>
        <p:spPr/>
        <p:txBody>
          <a:bodyPr/>
          <a:lstStyle/>
          <a:p>
            <a:pPr defTabSz="685800">
              <a:buClrTx/>
              <a:defRPr/>
            </a:pPr>
            <a:fld id="{E938251B-2A4A-F741-A30F-8A59FDE936DE}" type="slidenum">
              <a:rPr lang="en-US" kern="1200" smtClean="0">
                <a:solidFill>
                  <a:prstClr val="black">
                    <a:tint val="75000"/>
                  </a:prstClr>
                </a:solidFill>
                <a:latin typeface="Segoe UI"/>
                <a:ea typeface="+mn-ea"/>
                <a:cs typeface="+mn-cs"/>
              </a:rPr>
              <a:pPr defTabSz="685800">
                <a:buClrTx/>
                <a:defRPr/>
              </a:pPr>
              <a:t>‹#›</a:t>
            </a:fld>
            <a:endParaRPr lang="en-US" kern="1200" dirty="0">
              <a:solidFill>
                <a:prstClr val="black">
                  <a:tint val="75000"/>
                </a:prstClr>
              </a:solidFill>
              <a:latin typeface="Segoe UI"/>
              <a:ea typeface="+mn-ea"/>
              <a:cs typeface="+mn-cs"/>
            </a:endParaRPr>
          </a:p>
        </p:txBody>
      </p:sp>
    </p:spTree>
    <p:extLst>
      <p:ext uri="{BB962C8B-B14F-4D97-AF65-F5344CB8AC3E}">
        <p14:creationId xmlns:p14="http://schemas.microsoft.com/office/powerpoint/2010/main" val="217391931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8" name="Footer Placeholder 7"/>
          <p:cNvSpPr>
            <a:spLocks noGrp="1"/>
          </p:cNvSpPr>
          <p:nvPr>
            <p:ph type="ftr" sz="quarter" idx="11"/>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9" name="Slide Number Placeholder 8"/>
          <p:cNvSpPr>
            <a:spLocks noGrp="1"/>
          </p:cNvSpPr>
          <p:nvPr>
            <p:ph type="sldNum" sz="quarter" idx="12"/>
          </p:nvPr>
        </p:nvSpPr>
        <p:spPr/>
        <p:txBody>
          <a:bodyPr/>
          <a:lstStyle/>
          <a:p>
            <a:pPr defTabSz="685800">
              <a:buClrTx/>
              <a:defRPr/>
            </a:pPr>
            <a:fld id="{E938251B-2A4A-F741-A30F-8A59FDE936DE}" type="slidenum">
              <a:rPr lang="en-US" kern="1200" smtClean="0">
                <a:solidFill>
                  <a:prstClr val="black">
                    <a:tint val="75000"/>
                  </a:prstClr>
                </a:solidFill>
                <a:latin typeface="Segoe UI"/>
                <a:ea typeface="+mn-ea"/>
                <a:cs typeface="+mn-cs"/>
              </a:rPr>
              <a:pPr defTabSz="685800">
                <a:buClrTx/>
                <a:defRPr/>
              </a:pPr>
              <a:t>‹#›</a:t>
            </a:fld>
            <a:endParaRPr lang="en-US" kern="1200" dirty="0">
              <a:solidFill>
                <a:prstClr val="black">
                  <a:tint val="75000"/>
                </a:prstClr>
              </a:solidFill>
              <a:latin typeface="Segoe UI"/>
              <a:ea typeface="+mn-ea"/>
              <a:cs typeface="+mn-cs"/>
            </a:endParaRPr>
          </a:p>
        </p:txBody>
      </p:sp>
    </p:spTree>
    <p:extLst>
      <p:ext uri="{BB962C8B-B14F-4D97-AF65-F5344CB8AC3E}">
        <p14:creationId xmlns:p14="http://schemas.microsoft.com/office/powerpoint/2010/main" val="146211976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4" name="Footer Placeholder 3"/>
          <p:cNvSpPr>
            <a:spLocks noGrp="1"/>
          </p:cNvSpPr>
          <p:nvPr>
            <p:ph type="ftr" sz="quarter" idx="11"/>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5" name="Slide Number Placeholder 4"/>
          <p:cNvSpPr>
            <a:spLocks noGrp="1"/>
          </p:cNvSpPr>
          <p:nvPr>
            <p:ph type="sldNum" sz="quarter" idx="12"/>
          </p:nvPr>
        </p:nvSpPr>
        <p:spPr/>
        <p:txBody>
          <a:bodyPr/>
          <a:lstStyle/>
          <a:p>
            <a:pPr defTabSz="685800">
              <a:buClrTx/>
              <a:defRPr/>
            </a:pPr>
            <a:fld id="{E938251B-2A4A-F741-A30F-8A59FDE936DE}" type="slidenum">
              <a:rPr lang="en-US" kern="1200" smtClean="0">
                <a:solidFill>
                  <a:prstClr val="black">
                    <a:tint val="75000"/>
                  </a:prstClr>
                </a:solidFill>
                <a:latin typeface="Segoe UI"/>
                <a:ea typeface="+mn-ea"/>
                <a:cs typeface="+mn-cs"/>
              </a:rPr>
              <a:pPr defTabSz="685800">
                <a:buClrTx/>
                <a:defRPr/>
              </a:pPr>
              <a:t>‹#›</a:t>
            </a:fld>
            <a:endParaRPr lang="en-US" kern="1200" dirty="0">
              <a:solidFill>
                <a:prstClr val="black">
                  <a:tint val="75000"/>
                </a:prstClr>
              </a:solidFill>
              <a:latin typeface="Segoe UI"/>
              <a:ea typeface="+mn-ea"/>
              <a:cs typeface="+mn-cs"/>
            </a:endParaRPr>
          </a:p>
        </p:txBody>
      </p:sp>
    </p:spTree>
    <p:extLst>
      <p:ext uri="{BB962C8B-B14F-4D97-AF65-F5344CB8AC3E}">
        <p14:creationId xmlns:p14="http://schemas.microsoft.com/office/powerpoint/2010/main" val="19869277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3543300" y="4767263"/>
            <a:ext cx="2057400" cy="273844"/>
          </a:xfrm>
        </p:spPr>
        <p:txBody>
          <a:bodyPr/>
          <a:lstStyle>
            <a:lvl1pPr algn="ctr">
              <a:defRPr/>
            </a:lvl1pPr>
          </a:lstStyle>
          <a:p>
            <a:pPr defTabSz="685800">
              <a:buClrTx/>
              <a:defRPr/>
            </a:pPr>
            <a:r>
              <a:rPr lang="en-US" kern="1200">
                <a:solidFill>
                  <a:prstClr val="black">
                    <a:tint val="75000"/>
                  </a:prstClr>
                </a:solidFill>
                <a:latin typeface="Segoe UI"/>
                <a:ea typeface="+mn-ea"/>
                <a:cs typeface="+mn-cs"/>
              </a:rPr>
              <a:t>-1-</a:t>
            </a:r>
            <a:endParaRPr lang="en-US" kern="1200" dirty="0">
              <a:solidFill>
                <a:prstClr val="black">
                  <a:tint val="75000"/>
                </a:prstClr>
              </a:solidFill>
              <a:latin typeface="Segoe UI"/>
              <a:ea typeface="+mn-ea"/>
              <a:cs typeface="+mn-cs"/>
            </a:endParaRP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041107"/>
            <a:ext cx="9144000" cy="102394"/>
          </a:xfrm>
          <a:prstGeom prst="rect">
            <a:avLst/>
          </a:prstGeom>
        </p:spPr>
      </p:pic>
    </p:spTree>
    <p:extLst>
      <p:ext uri="{BB962C8B-B14F-4D97-AF65-F5344CB8AC3E}">
        <p14:creationId xmlns:p14="http://schemas.microsoft.com/office/powerpoint/2010/main" val="186073745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6" name="Footer Placeholder 5"/>
          <p:cNvSpPr>
            <a:spLocks noGrp="1"/>
          </p:cNvSpPr>
          <p:nvPr>
            <p:ph type="ftr" sz="quarter" idx="11"/>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7" name="Slide Number Placeholder 6"/>
          <p:cNvSpPr>
            <a:spLocks noGrp="1"/>
          </p:cNvSpPr>
          <p:nvPr>
            <p:ph type="sldNum" sz="quarter" idx="12"/>
          </p:nvPr>
        </p:nvSpPr>
        <p:spPr/>
        <p:txBody>
          <a:bodyPr/>
          <a:lstStyle/>
          <a:p>
            <a:pPr defTabSz="685800">
              <a:buClrTx/>
              <a:defRPr/>
            </a:pPr>
            <a:fld id="{E938251B-2A4A-F741-A30F-8A59FDE936DE}" type="slidenum">
              <a:rPr lang="en-US" kern="1200" smtClean="0">
                <a:solidFill>
                  <a:prstClr val="black">
                    <a:tint val="75000"/>
                  </a:prstClr>
                </a:solidFill>
                <a:latin typeface="Segoe UI"/>
                <a:ea typeface="+mn-ea"/>
                <a:cs typeface="+mn-cs"/>
              </a:rPr>
              <a:pPr defTabSz="685800">
                <a:buClrTx/>
                <a:defRPr/>
              </a:pPr>
              <a:t>‹#›</a:t>
            </a:fld>
            <a:endParaRPr lang="en-US" kern="1200" dirty="0">
              <a:solidFill>
                <a:prstClr val="black">
                  <a:tint val="75000"/>
                </a:prstClr>
              </a:solidFill>
              <a:latin typeface="Segoe UI"/>
              <a:ea typeface="+mn-ea"/>
              <a:cs typeface="+mn-cs"/>
            </a:endParaRPr>
          </a:p>
        </p:txBody>
      </p:sp>
    </p:spTree>
    <p:extLst>
      <p:ext uri="{BB962C8B-B14F-4D97-AF65-F5344CB8AC3E}">
        <p14:creationId xmlns:p14="http://schemas.microsoft.com/office/powerpoint/2010/main" val="223260875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Drag picture to placeholder or click icon to add</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6" name="Footer Placeholder 5"/>
          <p:cNvSpPr>
            <a:spLocks noGrp="1"/>
          </p:cNvSpPr>
          <p:nvPr>
            <p:ph type="ftr" sz="quarter" idx="11"/>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7" name="Slide Number Placeholder 6"/>
          <p:cNvSpPr>
            <a:spLocks noGrp="1"/>
          </p:cNvSpPr>
          <p:nvPr>
            <p:ph type="sldNum" sz="quarter" idx="12"/>
          </p:nvPr>
        </p:nvSpPr>
        <p:spPr/>
        <p:txBody>
          <a:bodyPr/>
          <a:lstStyle/>
          <a:p>
            <a:pPr defTabSz="685800">
              <a:buClrTx/>
              <a:defRPr/>
            </a:pPr>
            <a:fld id="{E938251B-2A4A-F741-A30F-8A59FDE936DE}" type="slidenum">
              <a:rPr lang="en-US" kern="1200" smtClean="0">
                <a:solidFill>
                  <a:prstClr val="black">
                    <a:tint val="75000"/>
                  </a:prstClr>
                </a:solidFill>
                <a:latin typeface="Segoe UI"/>
                <a:ea typeface="+mn-ea"/>
                <a:cs typeface="+mn-cs"/>
              </a:rPr>
              <a:pPr defTabSz="685800">
                <a:buClrTx/>
                <a:defRPr/>
              </a:pPr>
              <a:t>‹#›</a:t>
            </a:fld>
            <a:endParaRPr lang="en-US" kern="1200" dirty="0">
              <a:solidFill>
                <a:prstClr val="black">
                  <a:tint val="75000"/>
                </a:prstClr>
              </a:solidFill>
              <a:latin typeface="Segoe UI"/>
              <a:ea typeface="+mn-ea"/>
              <a:cs typeface="+mn-cs"/>
            </a:endParaRPr>
          </a:p>
        </p:txBody>
      </p:sp>
    </p:spTree>
    <p:extLst>
      <p:ext uri="{BB962C8B-B14F-4D97-AF65-F5344CB8AC3E}">
        <p14:creationId xmlns:p14="http://schemas.microsoft.com/office/powerpoint/2010/main" val="147623085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5" name="Footer Placeholder 4"/>
          <p:cNvSpPr>
            <a:spLocks noGrp="1"/>
          </p:cNvSpPr>
          <p:nvPr>
            <p:ph type="ftr" sz="quarter" idx="11"/>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6" name="Slide Number Placeholder 5"/>
          <p:cNvSpPr>
            <a:spLocks noGrp="1"/>
          </p:cNvSpPr>
          <p:nvPr>
            <p:ph type="sldNum" sz="quarter" idx="12"/>
          </p:nvPr>
        </p:nvSpPr>
        <p:spPr/>
        <p:txBody>
          <a:bodyPr/>
          <a:lstStyle/>
          <a:p>
            <a:pPr defTabSz="685800">
              <a:buClrTx/>
              <a:defRPr/>
            </a:pPr>
            <a:fld id="{E938251B-2A4A-F741-A30F-8A59FDE936DE}" type="slidenum">
              <a:rPr lang="en-US" kern="1200" smtClean="0">
                <a:solidFill>
                  <a:prstClr val="black">
                    <a:tint val="75000"/>
                  </a:prstClr>
                </a:solidFill>
                <a:latin typeface="Segoe UI"/>
                <a:ea typeface="+mn-ea"/>
                <a:cs typeface="+mn-cs"/>
              </a:rPr>
              <a:pPr defTabSz="685800">
                <a:buClrTx/>
                <a:defRPr/>
              </a:pPr>
              <a:t>‹#›</a:t>
            </a:fld>
            <a:endParaRPr lang="en-US" kern="1200" dirty="0">
              <a:solidFill>
                <a:prstClr val="black">
                  <a:tint val="75000"/>
                </a:prstClr>
              </a:solidFill>
              <a:latin typeface="Segoe UI"/>
              <a:ea typeface="+mn-ea"/>
              <a:cs typeface="+mn-cs"/>
            </a:endParaRPr>
          </a:p>
        </p:txBody>
      </p:sp>
    </p:spTree>
    <p:extLst>
      <p:ext uri="{BB962C8B-B14F-4D97-AF65-F5344CB8AC3E}">
        <p14:creationId xmlns:p14="http://schemas.microsoft.com/office/powerpoint/2010/main" val="2658385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183195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5" name="Footer Placeholder 4"/>
          <p:cNvSpPr>
            <a:spLocks noGrp="1"/>
          </p:cNvSpPr>
          <p:nvPr>
            <p:ph type="ftr" sz="quarter" idx="11"/>
          </p:nvPr>
        </p:nvSpPr>
        <p:spPr/>
        <p:txBody>
          <a:bodyPr/>
          <a:lstStyle/>
          <a:p>
            <a:pPr defTabSz="685800">
              <a:buClrTx/>
              <a:defRPr/>
            </a:pPr>
            <a:endParaRPr lang="en-US" kern="1200" dirty="0">
              <a:solidFill>
                <a:prstClr val="black">
                  <a:tint val="75000"/>
                </a:prstClr>
              </a:solidFill>
              <a:latin typeface="Segoe UI"/>
              <a:ea typeface="+mn-ea"/>
              <a:cs typeface="+mn-cs"/>
            </a:endParaRPr>
          </a:p>
        </p:txBody>
      </p:sp>
      <p:sp>
        <p:nvSpPr>
          <p:cNvPr id="6" name="Slide Number Placeholder 5"/>
          <p:cNvSpPr>
            <a:spLocks noGrp="1"/>
          </p:cNvSpPr>
          <p:nvPr>
            <p:ph type="sldNum" sz="quarter" idx="12"/>
          </p:nvPr>
        </p:nvSpPr>
        <p:spPr/>
        <p:txBody>
          <a:bodyPr/>
          <a:lstStyle/>
          <a:p>
            <a:pPr defTabSz="685800">
              <a:buClrTx/>
              <a:defRPr/>
            </a:pPr>
            <a:fld id="{E938251B-2A4A-F741-A30F-8A59FDE936DE}" type="slidenum">
              <a:rPr lang="en-US" kern="1200" smtClean="0">
                <a:solidFill>
                  <a:prstClr val="black">
                    <a:tint val="75000"/>
                  </a:prstClr>
                </a:solidFill>
                <a:latin typeface="Segoe UI"/>
                <a:ea typeface="+mn-ea"/>
                <a:cs typeface="+mn-cs"/>
              </a:rPr>
              <a:pPr defTabSz="685800">
                <a:buClrTx/>
                <a:defRPr/>
              </a:pPr>
              <a:t>‹#›</a:t>
            </a:fld>
            <a:endParaRPr lang="en-US" kern="1200" dirty="0">
              <a:solidFill>
                <a:prstClr val="black">
                  <a:tint val="75000"/>
                </a:prstClr>
              </a:solidFill>
              <a:latin typeface="Segoe UI"/>
              <a:ea typeface="+mn-ea"/>
              <a:cs typeface="+mn-cs"/>
            </a:endParaRPr>
          </a:p>
        </p:txBody>
      </p:sp>
    </p:spTree>
    <p:extLst>
      <p:ext uri="{BB962C8B-B14F-4D97-AF65-F5344CB8AC3E}">
        <p14:creationId xmlns:p14="http://schemas.microsoft.com/office/powerpoint/2010/main" val="331892066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217"/>
          <a:ext cx="1619" cy="1214"/>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621" y="1217"/>
                        <a:ext cx="1619" cy="1214"/>
                      </a:xfrm>
                      <a:prstGeom prst="rect">
                        <a:avLst/>
                      </a:prstGeom>
                    </p:spPr>
                  </p:pic>
                </p:oleObj>
              </mc:Fallback>
            </mc:AlternateContent>
          </a:graphicData>
        </a:graphic>
      </p:graphicFrame>
      <p:sp>
        <p:nvSpPr>
          <p:cNvPr id="4" name="Working Draft Text" hidden="1"/>
          <p:cNvSpPr txBox="1">
            <a:spLocks noChangeArrowheads="1"/>
          </p:cNvSpPr>
          <p:nvPr userDrawn="1"/>
        </p:nvSpPr>
        <p:spPr bwMode="black">
          <a:xfrm>
            <a:off x="366305" y="243108"/>
            <a:ext cx="2846838" cy="941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x-none" sz="612" b="1" baseline="0" dirty="0">
                <a:solidFill>
                  <a:srgbClr val="FFFFFF"/>
                </a:solidFill>
                <a:latin typeface="+mn-lt"/>
              </a:rPr>
              <a:t>WORKING DRAFT</a:t>
            </a:r>
          </a:p>
        </p:txBody>
      </p:sp>
      <p:sp>
        <p:nvSpPr>
          <p:cNvPr id="6" name="Working Draft" hidden="1"/>
          <p:cNvSpPr txBox="1">
            <a:spLocks noChangeArrowheads="1"/>
          </p:cNvSpPr>
          <p:nvPr userDrawn="1"/>
        </p:nvSpPr>
        <p:spPr bwMode="black">
          <a:xfrm>
            <a:off x="366305" y="350275"/>
            <a:ext cx="2846838" cy="94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FFFFFF"/>
                </a:solidFill>
                <a:latin typeface="+mn-lt"/>
              </a:rPr>
              <a:t>Last Modified 12/08/2020 04:05 Arabian Standard Time</a:t>
            </a:r>
            <a:endParaRPr lang="x-none" sz="612" baseline="0" dirty="0">
              <a:solidFill>
                <a:srgbClr val="FFFFFF"/>
              </a:solidFill>
              <a:latin typeface="+mn-lt"/>
            </a:endParaRPr>
          </a:p>
        </p:txBody>
      </p:sp>
      <p:sp>
        <p:nvSpPr>
          <p:cNvPr id="7" name="Printed" hidden="1"/>
          <p:cNvSpPr txBox="1">
            <a:spLocks noChangeArrowheads="1"/>
          </p:cNvSpPr>
          <p:nvPr userDrawn="1"/>
        </p:nvSpPr>
        <p:spPr bwMode="black">
          <a:xfrm>
            <a:off x="366305" y="457441"/>
            <a:ext cx="2846838" cy="94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FFFFFF"/>
                </a:solidFill>
                <a:latin typeface="+mn-lt"/>
              </a:rPr>
              <a:t>Printed 25/07/2020 16:01 Arabian Standard Time</a:t>
            </a:r>
            <a:endParaRPr lang="x-none" sz="612" baseline="0" dirty="0">
              <a:solidFill>
                <a:srgbClr val="FFFFFF"/>
              </a:solidFill>
              <a:latin typeface="+mn-lt"/>
            </a:endParaRPr>
          </a:p>
        </p:txBody>
      </p:sp>
      <p:sp>
        <p:nvSpPr>
          <p:cNvPr id="13314" name="Title"/>
          <p:cNvSpPr>
            <a:spLocks noGrp="1" noChangeArrowheads="1"/>
          </p:cNvSpPr>
          <p:nvPr userDrawn="1">
            <p:ph type="ctrTitle"/>
          </p:nvPr>
        </p:nvSpPr>
        <p:spPr>
          <a:xfrm>
            <a:off x="366306" y="3803049"/>
            <a:ext cx="6037645" cy="376834"/>
          </a:xfrm>
          <a:prstGeom prst="rect">
            <a:avLst/>
          </a:prstGeom>
        </p:spPr>
        <p:txBody>
          <a:bodyPr wrap="square" anchor="t">
            <a:spAutoFit/>
          </a:bodyPr>
          <a:lstStyle>
            <a:lvl1pPr>
              <a:defRPr lang="x-none" sz="2449" b="0" baseline="0">
                <a:solidFill>
                  <a:schemeClr val="tx2"/>
                </a:solidFill>
                <a:latin typeface="+mj-lt"/>
                <a:ea typeface="+mj-ea"/>
              </a:defRPr>
            </a:lvl1pPr>
          </a:lstStyle>
          <a:p>
            <a:pPr lvl="0" latinLnBrk="0"/>
            <a:r>
              <a:rPr lang="en-US" noProof="0"/>
              <a:t>Click to edit Master title style</a:t>
            </a:r>
            <a:endParaRPr lang="x-none" noProof="0" dirty="0"/>
          </a:p>
        </p:txBody>
      </p:sp>
      <p:sp>
        <p:nvSpPr>
          <p:cNvPr id="13315" name="Subtitle"/>
          <p:cNvSpPr>
            <a:spLocks noGrp="1" noChangeArrowheads="1"/>
          </p:cNvSpPr>
          <p:nvPr userDrawn="1">
            <p:ph type="subTitle" idx="1"/>
          </p:nvPr>
        </p:nvSpPr>
        <p:spPr>
          <a:xfrm>
            <a:off x="366306" y="4380513"/>
            <a:ext cx="6037645" cy="164865"/>
          </a:xfrm>
          <a:prstGeom prst="rect">
            <a:avLst/>
          </a:prstGeom>
        </p:spPr>
        <p:txBody>
          <a:bodyPr wrap="square">
            <a:spAutoFit/>
          </a:bodyPr>
          <a:lstStyle>
            <a:lvl1pPr>
              <a:defRPr lang="x-none" sz="1071" cap="none" baseline="0">
                <a:solidFill>
                  <a:schemeClr val="tx1"/>
                </a:solidFill>
                <a:latin typeface="+mn-lt"/>
                <a:ea typeface="+mn-ea"/>
              </a:defRPr>
            </a:lvl1pPr>
          </a:lstStyle>
          <a:p>
            <a:pPr lvl="0" latinLnBrk="0"/>
            <a:r>
              <a:rPr lang="en-US" noProof="0"/>
              <a:t>Click to edit Master subtitle style</a:t>
            </a:r>
            <a:endParaRPr lang="x-none" noProof="0" dirty="0"/>
          </a:p>
        </p:txBody>
      </p:sp>
      <p:sp>
        <p:nvSpPr>
          <p:cNvPr id="15" name="Document type" hidden="1"/>
          <p:cNvSpPr txBox="1">
            <a:spLocks noChangeArrowheads="1"/>
          </p:cNvSpPr>
          <p:nvPr userDrawn="1"/>
        </p:nvSpPr>
        <p:spPr bwMode="gray">
          <a:xfrm>
            <a:off x="366306" y="4746086"/>
            <a:ext cx="6037645" cy="1647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071" baseline="0" dirty="0">
                <a:solidFill>
                  <a:schemeClr val="tx1"/>
                </a:solidFill>
                <a:latin typeface="+mn-lt"/>
              </a:rPr>
              <a:t>Document type | Date</a:t>
            </a:r>
          </a:p>
        </p:txBody>
      </p:sp>
      <p:pic>
        <p:nvPicPr>
          <p:cNvPr id="113240" name="Picture 600" descr="C:\Users\MYTHIL~1\AppData\Local\Temp\notes1FCF23\~b522205.TMP"/>
          <p:cNvPicPr>
            <a:picLocks noChangeAspect="1" noChangeArrowheads="1"/>
          </p:cNvPicPr>
          <p:nvPr userDrawn="1"/>
        </p:nvPicPr>
        <p:blipFill>
          <a:blip r:embed="rId5" cstate="email">
            <a:extLst>
              <a:ext uri="{28A0092B-C50C-407E-A947-70E740481C1C}">
                <a14:useLocalDpi xmlns:a14="http://schemas.microsoft.com/office/drawing/2010/main"/>
              </a:ext>
            </a:extLst>
          </a:blip>
          <a:srcRect/>
          <a:stretch>
            <a:fillRect/>
          </a:stretch>
        </p:blipFill>
        <p:spPr bwMode="ltGray">
          <a:xfrm>
            <a:off x="6724919" y="4505260"/>
            <a:ext cx="2271108" cy="481499"/>
          </a:xfrm>
          <a:prstGeom prst="rect">
            <a:avLst/>
          </a:prstGeom>
          <a:noFill/>
          <a:extLst>
            <a:ext uri="{909E8E84-426E-40DD-AFC4-6F175D3DCCD1}">
              <a14:hiddenFill xmlns:a14="http://schemas.microsoft.com/office/drawing/2010/main">
                <a:solidFill>
                  <a:srgbClr val="FFFFFF"/>
                </a:solidFill>
              </a14:hiddenFill>
            </a:ext>
          </a:extLst>
        </p:spPr>
      </p:pic>
      <p:sp>
        <p:nvSpPr>
          <p:cNvPr id="5" name="doc id"/>
          <p:cNvSpPr txBox="1">
            <a:spLocks noChangeArrowheads="1"/>
          </p:cNvSpPr>
          <p:nvPr userDrawn="1"/>
        </p:nvSpPr>
        <p:spPr bwMode="white">
          <a:xfrm>
            <a:off x="8615933" y="27942"/>
            <a:ext cx="301290" cy="93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612" baseline="0" dirty="0">
              <a:solidFill>
                <a:schemeClr val="bg1"/>
              </a:solidFill>
              <a:latin typeface="+mn-lt"/>
            </a:endParaRPr>
          </a:p>
        </p:txBody>
      </p:sp>
      <p:pic>
        <p:nvPicPr>
          <p:cNvPr id="9" name="Picture 8">
            <a:extLst>
              <a:ext uri="{FF2B5EF4-FFF2-40B4-BE49-F238E27FC236}">
                <a16:creationId xmlns:a16="http://schemas.microsoft.com/office/drawing/2014/main" id="{8619EF3A-3418-4F52-82F5-DEB9FFB4CD86}"/>
              </a:ext>
            </a:extLst>
          </p:cNvPr>
          <p:cNvPicPr>
            <a:picLocks noChangeAspect="1"/>
          </p:cNvPicPr>
          <p:nvPr userDrawn="1"/>
        </p:nvPicPr>
        <p:blipFill>
          <a:blip r:embed="rId6"/>
          <a:stretch>
            <a:fillRect/>
          </a:stretch>
        </p:blipFill>
        <p:spPr>
          <a:xfrm>
            <a:off x="1" y="0"/>
            <a:ext cx="9144000" cy="3758365"/>
          </a:xfrm>
          <a:prstGeom prst="rect">
            <a:avLst/>
          </a:prstGeom>
        </p:spPr>
      </p:pic>
    </p:spTree>
    <p:extLst>
      <p:ext uri="{BB962C8B-B14F-4D97-AF65-F5344CB8AC3E}">
        <p14:creationId xmlns:p14="http://schemas.microsoft.com/office/powerpoint/2010/main" val="1030759745"/>
      </p:ext>
    </p:extLst>
  </p:cSld>
  <p:clrMapOvr>
    <a:masterClrMapping/>
  </p:clrMapOvr>
  <p:extLst>
    <p:ext uri="{DCECCB84-F9BA-43D5-87BE-67443E8EF086}">
      <p15:sldGuideLst xmlns:p15="http://schemas.microsoft.com/office/powerpoint/2012/main">
        <p15:guide id="1" orient="horz" pos="4018">
          <p15:clr>
            <a:srgbClr val="FBAE40"/>
          </p15:clr>
        </p15:guide>
        <p15:guide id="2" pos="3763">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216" y="1216"/>
          <a:ext cx="1214" cy="1214"/>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216" y="1216"/>
                        <a:ext cx="1214" cy="1214"/>
                      </a:xfrm>
                      <a:prstGeom prst="rect">
                        <a:avLst/>
                      </a:prstGeom>
                    </p:spPr>
                  </p:pic>
                </p:oleObj>
              </mc:Fallback>
            </mc:AlternateContent>
          </a:graphicData>
        </a:graphic>
      </p:graphicFrame>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8246609" y="38876"/>
            <a:ext cx="670614" cy="93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685145"/>
            <a:endParaRPr lang="x-none" sz="612" baseline="0" dirty="0">
              <a:solidFill>
                <a:srgbClr val="808080"/>
              </a:solidFill>
              <a:latin typeface="+mn-lt"/>
              <a:ea typeface="+mn-ea"/>
            </a:endParaRPr>
          </a:p>
        </p:txBody>
      </p:sp>
    </p:spTree>
    <p:extLst>
      <p:ext uri="{BB962C8B-B14F-4D97-AF65-F5344CB8AC3E}">
        <p14:creationId xmlns:p14="http://schemas.microsoft.com/office/powerpoint/2010/main" val="272653932"/>
      </p:ext>
    </p:extLst>
  </p:cSld>
  <p:clrMapOvr>
    <a:masterClrMapping/>
  </p:clrMapOvr>
  <p:extLst>
    <p:ext uri="{DCECCB84-F9BA-43D5-87BE-67443E8EF086}">
      <p15:sldGuideLst xmlns:p15="http://schemas.microsoft.com/office/powerpoint/2012/main"/>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216" y="1216"/>
          <a:ext cx="1214" cy="1214"/>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216" y="1216"/>
                        <a:ext cx="1214" cy="1214"/>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cstate="email">
            <a:extLst>
              <a:ext uri="{28A0092B-C50C-407E-A947-70E740481C1C}">
                <a14:useLocalDpi xmlns:a14="http://schemas.microsoft.com/office/drawing/2010/main"/>
              </a:ext>
            </a:extLst>
          </a:blip>
          <a:srcRect l="2363" r="16195" b="5876"/>
          <a:stretch/>
        </p:blipFill>
        <p:spPr bwMode="ltGray">
          <a:xfrm flipH="1">
            <a:off x="2430" y="3969999"/>
            <a:ext cx="9141570" cy="957266"/>
          </a:xfrm>
          <a:prstGeom prst="rect">
            <a:avLst/>
          </a:prstGeom>
        </p:spPr>
      </p:pic>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8246609" y="38876"/>
            <a:ext cx="670614" cy="93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685145"/>
            <a:endParaRPr lang="x-none" sz="612" baseline="0" dirty="0">
              <a:solidFill>
                <a:srgbClr val="808080"/>
              </a:solidFill>
              <a:latin typeface="+mn-lt"/>
              <a:ea typeface="+mn-ea"/>
            </a:endParaRPr>
          </a:p>
        </p:txBody>
      </p:sp>
    </p:spTree>
    <p:extLst>
      <p:ext uri="{BB962C8B-B14F-4D97-AF65-F5344CB8AC3E}">
        <p14:creationId xmlns:p14="http://schemas.microsoft.com/office/powerpoint/2010/main" val="2195701986"/>
      </p:ext>
    </p:extLst>
  </p:cSld>
  <p:clrMapOvr>
    <a:masterClrMapping/>
  </p:clrMapOvr>
  <p:extLst>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216" y="1216"/>
          <a:ext cx="1214" cy="1214"/>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216" y="1216"/>
                        <a:ext cx="1214" cy="1214"/>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242988799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23110" y="176149"/>
            <a:ext cx="8794113" cy="461184"/>
          </a:xfrm>
        </p:spPr>
        <p:txBody>
          <a:bodyPr lIns="0" tIns="0" rIns="0" bIns="0"/>
          <a:lstStyle>
            <a:lvl1pPr>
              <a:defRPr sz="2997" b="0" i="0">
                <a:solidFill>
                  <a:srgbClr val="999999"/>
                </a:solidFill>
                <a:latin typeface="Arial MT"/>
                <a:cs typeface="Arial MT"/>
              </a:defRPr>
            </a:lvl1pPr>
          </a:lstStyle>
          <a:p>
            <a:endParaRPr/>
          </a:p>
        </p:txBody>
      </p:sp>
      <p:sp>
        <p:nvSpPr>
          <p:cNvPr id="3" name="Holder 3"/>
          <p:cNvSpPr>
            <a:spLocks noGrp="1"/>
          </p:cNvSpPr>
          <p:nvPr>
            <p:ph type="body" idx="1"/>
          </p:nvPr>
        </p:nvSpPr>
        <p:spPr>
          <a:xfrm>
            <a:off x="2022462" y="2036809"/>
            <a:ext cx="4389768" cy="368996"/>
          </a:xfrm>
        </p:spPr>
        <p:txBody>
          <a:bodyPr lIns="0" tIns="0" rIns="0" bIns="0"/>
          <a:lstStyle>
            <a:lvl1pPr>
              <a:defRPr sz="2398" b="1" i="0">
                <a:solidFill>
                  <a:srgbClr val="0EAAFF"/>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defRPr sz="749" b="0" i="0">
                <a:solidFill>
                  <a:srgbClr val="B8B8B8"/>
                </a:solidFill>
                <a:latin typeface="Arial MT"/>
                <a:cs typeface="Arial MT"/>
              </a:defRPr>
            </a:lvl1pPr>
          </a:lstStyle>
          <a:p>
            <a:pPr marL="9517">
              <a:spcBef>
                <a:spcPts val="11"/>
              </a:spcBef>
            </a:pPr>
            <a:r>
              <a:rPr lang="en-US" spc="4">
                <a:solidFill>
                  <a:srgbClr val="FFFFFF"/>
                </a:solidFill>
              </a:rPr>
              <a:t>©</a:t>
            </a:r>
            <a:r>
              <a:rPr lang="en-US" spc="11">
                <a:solidFill>
                  <a:srgbClr val="FFFFFF"/>
                </a:solidFill>
              </a:rPr>
              <a:t> </a:t>
            </a:r>
            <a:r>
              <a:rPr lang="en-US" spc="-8"/>
              <a:t>2018</a:t>
            </a:r>
            <a:r>
              <a:rPr lang="en-US" spc="-30"/>
              <a:t> </a:t>
            </a:r>
            <a:r>
              <a:rPr lang="en-US" spc="4"/>
              <a:t>SAP</a:t>
            </a:r>
            <a:r>
              <a:rPr lang="en-US" spc="-38"/>
              <a:t> </a:t>
            </a:r>
            <a:r>
              <a:rPr lang="en-US" spc="-4"/>
              <a:t>SuccessFactors</a:t>
            </a:r>
            <a:endParaRPr lang="en-US" spc="-4" dirty="0"/>
          </a:p>
        </p:txBody>
      </p:sp>
      <p:sp>
        <p:nvSpPr>
          <p:cNvPr id="5" name="Holder 5"/>
          <p:cNvSpPr>
            <a:spLocks noGrp="1"/>
          </p:cNvSpPr>
          <p:nvPr>
            <p:ph type="dt" sz="half" idx="6"/>
          </p:nvPr>
        </p:nvSpPr>
        <p:spPr/>
        <p:txBody>
          <a:bodyPr lIns="0" tIns="0" rIns="0" bIns="0"/>
          <a:lstStyle>
            <a:lvl1pPr>
              <a:defRPr sz="749" b="0" i="0">
                <a:solidFill>
                  <a:srgbClr val="B8B8B8"/>
                </a:solidFill>
                <a:latin typeface="Arial MT"/>
                <a:cs typeface="Arial MT"/>
              </a:defRPr>
            </a:lvl1pPr>
          </a:lstStyle>
          <a:p>
            <a:pPr marL="9517">
              <a:spcBef>
                <a:spcPts val="11"/>
              </a:spcBef>
            </a:pPr>
            <a:r>
              <a:rPr lang="en-US" spc="4"/>
              <a:t>All</a:t>
            </a:r>
            <a:r>
              <a:rPr lang="en-US" spc="-34"/>
              <a:t> </a:t>
            </a:r>
            <a:r>
              <a:rPr lang="en-US"/>
              <a:t>rights</a:t>
            </a:r>
            <a:r>
              <a:rPr lang="en-US" spc="-41"/>
              <a:t> </a:t>
            </a:r>
            <a:r>
              <a:rPr lang="en-US" spc="-4"/>
              <a:t>reserved.</a:t>
            </a:r>
            <a:endParaRPr lang="en-US" spc="-4" dirty="0"/>
          </a:p>
        </p:txBody>
      </p:sp>
      <p:sp>
        <p:nvSpPr>
          <p:cNvPr id="6" name="Holder 6"/>
          <p:cNvSpPr>
            <a:spLocks noGrp="1"/>
          </p:cNvSpPr>
          <p:nvPr>
            <p:ph type="sldNum" sz="quarter" idx="7"/>
          </p:nvPr>
        </p:nvSpPr>
        <p:spPr/>
        <p:txBody>
          <a:bodyPr lIns="0" tIns="0" rIns="0" bIns="0"/>
          <a:lstStyle>
            <a:lvl1pPr>
              <a:defRPr sz="749" b="0" i="0">
                <a:solidFill>
                  <a:srgbClr val="B8B8B8"/>
                </a:solidFill>
                <a:latin typeface="Arial MT"/>
                <a:cs typeface="Arial MT"/>
              </a:defRPr>
            </a:lvl1pPr>
          </a:lstStyle>
          <a:p>
            <a:pPr marL="28550">
              <a:spcBef>
                <a:spcPts val="8"/>
              </a:spcBef>
            </a:pPr>
            <a:fld id="{81D60167-4931-47E6-BA6A-407CBD079E47}" type="slidenum">
              <a:rPr lang="en-US" smtClean="0"/>
              <a:pPr marL="28550">
                <a:spcBef>
                  <a:spcPts val="8"/>
                </a:spcBef>
              </a:pPr>
              <a:t>‹#›</a:t>
            </a:fld>
            <a:endParaRPr lang="en-US" dirty="0"/>
          </a:p>
        </p:txBody>
      </p:sp>
    </p:spTree>
    <p:extLst>
      <p:ext uri="{BB962C8B-B14F-4D97-AF65-F5344CB8AC3E}">
        <p14:creationId xmlns:p14="http://schemas.microsoft.com/office/powerpoint/2010/main" val="1428201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65E49-861F-460C-A103-8B1F820B5A2E}"/>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96245853-7743-4087-A91B-3B551D31D006}"/>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Tree>
    <p:extLst>
      <p:ext uri="{BB962C8B-B14F-4D97-AF65-F5344CB8AC3E}">
        <p14:creationId xmlns:p14="http://schemas.microsoft.com/office/powerpoint/2010/main" val="286706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3"/>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50500" y="2435625"/>
            <a:ext cx="3638700" cy="22401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a:endParaRPr/>
          </a:p>
        </p:txBody>
      </p:sp>
      <p:sp>
        <p:nvSpPr>
          <p:cNvPr id="11" name="Google Shape;11;p2"/>
          <p:cNvSpPr/>
          <p:nvPr/>
        </p:nvSpPr>
        <p:spPr>
          <a:xfrm>
            <a:off x="7813106" y="0"/>
            <a:ext cx="892296" cy="322542"/>
          </a:xfrm>
          <a:custGeom>
            <a:avLst/>
            <a:gdLst/>
            <a:ahLst/>
            <a:cxnLst/>
            <a:rect l="l" t="t" r="r" b="b"/>
            <a:pathLst>
              <a:path w="21600" h="21600" extrusionOk="0">
                <a:moveTo>
                  <a:pt x="0" y="0"/>
                </a:moveTo>
                <a:lnTo>
                  <a:pt x="0" y="21600"/>
                </a:lnTo>
                <a:lnTo>
                  <a:pt x="21600" y="10795"/>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 name="Google Shape;12;p2"/>
          <p:cNvSpPr/>
          <p:nvPr/>
        </p:nvSpPr>
        <p:spPr>
          <a:xfrm>
            <a:off x="3650209" y="0"/>
            <a:ext cx="563814" cy="1699704"/>
          </a:xfrm>
          <a:custGeom>
            <a:avLst/>
            <a:gdLst/>
            <a:ahLst/>
            <a:cxnLst/>
            <a:rect l="l" t="t" r="r" b="b"/>
            <a:pathLst>
              <a:path w="21600" h="21600" extrusionOk="0">
                <a:moveTo>
                  <a:pt x="0" y="0"/>
                </a:moveTo>
                <a:lnTo>
                  <a:pt x="0" y="21600"/>
                </a:lnTo>
                <a:lnTo>
                  <a:pt x="21600" y="20304"/>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3" name="Google Shape;13;p2"/>
          <p:cNvSpPr/>
          <p:nvPr/>
        </p:nvSpPr>
        <p:spPr>
          <a:xfrm>
            <a:off x="4359415" y="609095"/>
            <a:ext cx="1314792" cy="2119176"/>
          </a:xfrm>
          <a:custGeom>
            <a:avLst/>
            <a:gdLst/>
            <a:ahLst/>
            <a:cxnLst/>
            <a:rect l="l" t="t" r="r" b="b"/>
            <a:pathLst>
              <a:path w="21600" h="21600" extrusionOk="0">
                <a:moveTo>
                  <a:pt x="0" y="21600"/>
                </a:moveTo>
                <a:lnTo>
                  <a:pt x="21600" y="19177"/>
                </a:lnTo>
                <a:lnTo>
                  <a:pt x="21600" y="0"/>
                </a:lnTo>
                <a:lnTo>
                  <a:pt x="0" y="2423"/>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4" name="Google Shape;14;p2"/>
          <p:cNvSpPr/>
          <p:nvPr/>
        </p:nvSpPr>
        <p:spPr>
          <a:xfrm>
            <a:off x="5821031" y="991483"/>
            <a:ext cx="1845234" cy="4159458"/>
          </a:xfrm>
          <a:custGeom>
            <a:avLst/>
            <a:gdLst/>
            <a:ahLst/>
            <a:cxnLst/>
            <a:rect l="l" t="t" r="r" b="b"/>
            <a:pathLst>
              <a:path w="21600" h="21600" extrusionOk="0">
                <a:moveTo>
                  <a:pt x="0" y="21600"/>
                </a:moveTo>
                <a:lnTo>
                  <a:pt x="21600" y="21600"/>
                </a:lnTo>
                <a:lnTo>
                  <a:pt x="21600" y="0"/>
                </a:lnTo>
                <a:lnTo>
                  <a:pt x="0" y="1733"/>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5" name="Google Shape;15;p2"/>
          <p:cNvSpPr/>
          <p:nvPr/>
        </p:nvSpPr>
        <p:spPr>
          <a:xfrm>
            <a:off x="4359415" y="2643735"/>
            <a:ext cx="1314792" cy="2510136"/>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6" name="Google Shape;16;p2"/>
          <p:cNvSpPr/>
          <p:nvPr/>
        </p:nvSpPr>
        <p:spPr>
          <a:xfrm>
            <a:off x="7813106" y="306930"/>
            <a:ext cx="892296" cy="297729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7" name="Google Shape;17;p2"/>
          <p:cNvSpPr/>
          <p:nvPr/>
        </p:nvSpPr>
        <p:spPr>
          <a:xfrm>
            <a:off x="5821031" y="0"/>
            <a:ext cx="1845234" cy="1161054"/>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8" name="Google Shape;18;p2"/>
          <p:cNvSpPr/>
          <p:nvPr/>
        </p:nvSpPr>
        <p:spPr>
          <a:xfrm>
            <a:off x="7813106" y="3277330"/>
            <a:ext cx="892296" cy="1165914"/>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accent5"/>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991154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reserve="1">
  <p:cSld name="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33095"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dirty="0"/>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9" name="Google Shape;119;p11"/>
          <p:cNvSpPr/>
          <p:nvPr/>
        </p:nvSpPr>
        <p:spPr>
          <a:xfrm flipH="1">
            <a:off x="8073822" y="456628"/>
            <a:ext cx="568512" cy="711612"/>
          </a:xfrm>
          <a:custGeom>
            <a:avLst/>
            <a:gdLst/>
            <a:ahLst/>
            <a:cxnLst/>
            <a:rect l="l" t="t" r="r" b="b"/>
            <a:pathLst>
              <a:path w="21600" h="21600" extrusionOk="0">
                <a:moveTo>
                  <a:pt x="0" y="21600"/>
                </a:moveTo>
                <a:lnTo>
                  <a:pt x="21600" y="18470"/>
                </a:lnTo>
                <a:lnTo>
                  <a:pt x="21600" y="0"/>
                </a:lnTo>
                <a:lnTo>
                  <a:pt x="0" y="3130"/>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0" name="Google Shape;120;p11"/>
          <p:cNvSpPr/>
          <p:nvPr/>
        </p:nvSpPr>
        <p:spPr>
          <a:xfrm flipH="1">
            <a:off x="8073822" y="4574472"/>
            <a:ext cx="568512" cy="569052"/>
          </a:xfrm>
          <a:custGeom>
            <a:avLst/>
            <a:gdLst/>
            <a:ahLst/>
            <a:cxnLst/>
            <a:rect l="l" t="t" r="r" b="b"/>
            <a:pathLst>
              <a:path w="21600" h="21600" extrusionOk="0">
                <a:moveTo>
                  <a:pt x="0" y="21600"/>
                </a:moveTo>
                <a:lnTo>
                  <a:pt x="21600" y="21600"/>
                </a:lnTo>
                <a:lnTo>
                  <a:pt x="21600" y="0"/>
                </a:lnTo>
                <a:lnTo>
                  <a:pt x="0" y="3912"/>
                </a:lnTo>
                <a:lnTo>
                  <a:pt x="0"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1" name="Google Shape;121;p11"/>
          <p:cNvSpPr/>
          <p:nvPr/>
        </p:nvSpPr>
        <p:spPr>
          <a:xfrm flipH="1">
            <a:off x="8073822" y="1158238"/>
            <a:ext cx="568512" cy="3426246"/>
          </a:xfrm>
          <a:custGeom>
            <a:avLst/>
            <a:gdLst/>
            <a:ahLst/>
            <a:cxnLst/>
            <a:rect l="l" t="t" r="r" b="b"/>
            <a:pathLst>
              <a:path w="21600" h="21600" extrusionOk="0">
                <a:moveTo>
                  <a:pt x="21600" y="0"/>
                </a:moveTo>
                <a:lnTo>
                  <a:pt x="0" y="650"/>
                </a:lnTo>
                <a:lnTo>
                  <a:pt x="0" y="21600"/>
                </a:lnTo>
                <a:lnTo>
                  <a:pt x="21600" y="20950"/>
                </a:lnTo>
                <a:lnTo>
                  <a:pt x="2160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852597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8A47A-03CC-46D9-82D8-67469B0D7DA6}"/>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2883E448-6CE2-41C4-8F9D-43E265A08E95}"/>
              </a:ext>
            </a:extLst>
          </p:cNvPr>
          <p:cNvSpPr>
            <a:spLocks noGrp="1"/>
          </p:cNvSpPr>
          <p:nvPr>
            <p:ph type="ftr" sz="quarter" idx="10"/>
          </p:nvPr>
        </p:nvSpPr>
        <p:spPr/>
        <p:txBody>
          <a:bodyPr/>
          <a:lstStyle>
            <a:lvl1pPr>
              <a:defRPr/>
            </a:lvl1pPr>
          </a:lstStyle>
          <a:p>
            <a:r>
              <a:rPr lang="en-US" altLang="en-US" dirty="0"/>
              <a:t>PepsiCo Confidential</a:t>
            </a:r>
            <a:endParaRPr lang="en-GB" altLang="en-US" dirty="0"/>
          </a:p>
        </p:txBody>
      </p:sp>
    </p:spTree>
    <p:extLst>
      <p:ext uri="{BB962C8B-B14F-4D97-AF65-F5344CB8AC3E}">
        <p14:creationId xmlns:p14="http://schemas.microsoft.com/office/powerpoint/2010/main" val="1966033766"/>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tags" Target="../tags/tag2.xml"/><Relationship Id="rId13" Type="http://schemas.openxmlformats.org/officeDocument/2006/relationships/tags" Target="../tags/tag7.xml"/><Relationship Id="rId18" Type="http://schemas.openxmlformats.org/officeDocument/2006/relationships/tags" Target="../tags/tag12.xml"/><Relationship Id="rId26" Type="http://schemas.openxmlformats.org/officeDocument/2006/relationships/image" Target="../media/image2.png"/><Relationship Id="rId3" Type="http://schemas.openxmlformats.org/officeDocument/2006/relationships/slideLayout" Target="../slideLayouts/slideLayout15.xml"/><Relationship Id="rId21" Type="http://schemas.openxmlformats.org/officeDocument/2006/relationships/tags" Target="../tags/tag15.xml"/><Relationship Id="rId7" Type="http://schemas.openxmlformats.org/officeDocument/2006/relationships/tags" Target="../tags/tag1.xml"/><Relationship Id="rId12" Type="http://schemas.openxmlformats.org/officeDocument/2006/relationships/tags" Target="../tags/tag6.xml"/><Relationship Id="rId17" Type="http://schemas.openxmlformats.org/officeDocument/2006/relationships/tags" Target="../tags/tag11.xml"/><Relationship Id="rId25" Type="http://schemas.openxmlformats.org/officeDocument/2006/relationships/image" Target="../media/image1.emf"/><Relationship Id="rId2" Type="http://schemas.openxmlformats.org/officeDocument/2006/relationships/slideLayout" Target="../slideLayouts/slideLayout14.xml"/><Relationship Id="rId16" Type="http://schemas.openxmlformats.org/officeDocument/2006/relationships/tags" Target="../tags/tag10.xml"/><Relationship Id="rId20" Type="http://schemas.openxmlformats.org/officeDocument/2006/relationships/tags" Target="../tags/tag14.xml"/><Relationship Id="rId1" Type="http://schemas.openxmlformats.org/officeDocument/2006/relationships/slideLayout" Target="../slideLayouts/slideLayout13.xml"/><Relationship Id="rId6" Type="http://schemas.openxmlformats.org/officeDocument/2006/relationships/theme" Target="../theme/theme3.xml"/><Relationship Id="rId11" Type="http://schemas.openxmlformats.org/officeDocument/2006/relationships/tags" Target="../tags/tag5.xml"/><Relationship Id="rId24" Type="http://schemas.openxmlformats.org/officeDocument/2006/relationships/oleObject" Target="../embeddings/oleObject1.bin"/><Relationship Id="rId5" Type="http://schemas.openxmlformats.org/officeDocument/2006/relationships/slideLayout" Target="../slideLayouts/slideLayout17.xml"/><Relationship Id="rId15" Type="http://schemas.openxmlformats.org/officeDocument/2006/relationships/tags" Target="../tags/tag9.xml"/><Relationship Id="rId23" Type="http://schemas.openxmlformats.org/officeDocument/2006/relationships/tags" Target="../tags/tag17.xml"/><Relationship Id="rId10" Type="http://schemas.openxmlformats.org/officeDocument/2006/relationships/tags" Target="../tags/tag4.xml"/><Relationship Id="rId19" Type="http://schemas.openxmlformats.org/officeDocument/2006/relationships/tags" Target="../tags/tag13.xml"/><Relationship Id="rId4" Type="http://schemas.openxmlformats.org/officeDocument/2006/relationships/slideLayout" Target="../slideLayouts/slideLayout16.xml"/><Relationship Id="rId9" Type="http://schemas.openxmlformats.org/officeDocument/2006/relationships/tags" Target="../tags/tag3.xml"/><Relationship Id="rId14" Type="http://schemas.openxmlformats.org/officeDocument/2006/relationships/tags" Target="../tags/tag8.xml"/><Relationship Id="rId22" Type="http://schemas.openxmlformats.org/officeDocument/2006/relationships/tags" Target="../tags/tag1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4.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theme" Target="../theme/theme5.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image" Target="../media/image10.png"/><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6.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image" Target="../media/image11.png"/></Relationships>
</file>

<file path=ppt/slideMasters/_rels/slideMaster7.xml.rels><?xml version="1.0" encoding="UTF-8" standalone="yes"?>
<Relationships xmlns="http://schemas.openxmlformats.org/package/2006/relationships"><Relationship Id="rId8" Type="http://schemas.openxmlformats.org/officeDocument/2006/relationships/tags" Target="../tags/tag23.xml"/><Relationship Id="rId13" Type="http://schemas.openxmlformats.org/officeDocument/2006/relationships/tags" Target="../tags/tag28.xml"/><Relationship Id="rId18" Type="http://schemas.openxmlformats.org/officeDocument/2006/relationships/tags" Target="../tags/tag33.xml"/><Relationship Id="rId26" Type="http://schemas.openxmlformats.org/officeDocument/2006/relationships/image" Target="../media/image2.png"/><Relationship Id="rId3" Type="http://schemas.openxmlformats.org/officeDocument/2006/relationships/slideLayout" Target="../slideLayouts/slideLayout53.xml"/><Relationship Id="rId21" Type="http://schemas.openxmlformats.org/officeDocument/2006/relationships/tags" Target="../tags/tag36.xml"/><Relationship Id="rId7" Type="http://schemas.openxmlformats.org/officeDocument/2006/relationships/tags" Target="../tags/tag22.xml"/><Relationship Id="rId12" Type="http://schemas.openxmlformats.org/officeDocument/2006/relationships/tags" Target="../tags/tag27.xml"/><Relationship Id="rId17" Type="http://schemas.openxmlformats.org/officeDocument/2006/relationships/tags" Target="../tags/tag32.xml"/><Relationship Id="rId25" Type="http://schemas.openxmlformats.org/officeDocument/2006/relationships/image" Target="../media/image1.emf"/><Relationship Id="rId2" Type="http://schemas.openxmlformats.org/officeDocument/2006/relationships/slideLayout" Target="../slideLayouts/slideLayout52.xml"/><Relationship Id="rId16" Type="http://schemas.openxmlformats.org/officeDocument/2006/relationships/tags" Target="../tags/tag31.xml"/><Relationship Id="rId20" Type="http://schemas.openxmlformats.org/officeDocument/2006/relationships/tags" Target="../tags/tag35.xml"/><Relationship Id="rId1" Type="http://schemas.openxmlformats.org/officeDocument/2006/relationships/slideLayout" Target="../slideLayouts/slideLayout51.xml"/><Relationship Id="rId6" Type="http://schemas.openxmlformats.org/officeDocument/2006/relationships/theme" Target="../theme/theme7.xml"/><Relationship Id="rId11" Type="http://schemas.openxmlformats.org/officeDocument/2006/relationships/tags" Target="../tags/tag26.xml"/><Relationship Id="rId24" Type="http://schemas.openxmlformats.org/officeDocument/2006/relationships/oleObject" Target="../embeddings/oleObject6.bin"/><Relationship Id="rId5" Type="http://schemas.openxmlformats.org/officeDocument/2006/relationships/slideLayout" Target="../slideLayouts/slideLayout55.xml"/><Relationship Id="rId15" Type="http://schemas.openxmlformats.org/officeDocument/2006/relationships/tags" Target="../tags/tag30.xml"/><Relationship Id="rId23" Type="http://schemas.openxmlformats.org/officeDocument/2006/relationships/tags" Target="../tags/tag38.xml"/><Relationship Id="rId10" Type="http://schemas.openxmlformats.org/officeDocument/2006/relationships/tags" Target="../tags/tag25.xml"/><Relationship Id="rId19" Type="http://schemas.openxmlformats.org/officeDocument/2006/relationships/tags" Target="../tags/tag34.xml"/><Relationship Id="rId4" Type="http://schemas.openxmlformats.org/officeDocument/2006/relationships/slideLayout" Target="../slideLayouts/slideLayout54.xml"/><Relationship Id="rId9" Type="http://schemas.openxmlformats.org/officeDocument/2006/relationships/tags" Target="../tags/tag24.xml"/><Relationship Id="rId14" Type="http://schemas.openxmlformats.org/officeDocument/2006/relationships/tags" Target="../tags/tag29.xml"/><Relationship Id="rId22" Type="http://schemas.openxmlformats.org/officeDocument/2006/relationships/tags" Target="../tags/tag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50500" y="759800"/>
            <a:ext cx="61077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1pPr>
            <a:lvl2pPr lvl="1"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2pPr>
            <a:lvl3pPr lvl="2"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3pPr>
            <a:lvl4pPr lvl="3"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4pPr>
            <a:lvl5pPr lvl="4"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5pPr>
            <a:lvl6pPr lvl="5"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6pPr>
            <a:lvl7pPr lvl="6"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7pPr>
            <a:lvl8pPr lvl="7"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8pPr>
            <a:lvl9pPr lvl="8"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550500" y="1353948"/>
            <a:ext cx="61077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1pPr>
            <a:lvl2pPr marL="914400" lvl="1"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2pPr>
            <a:lvl3pPr marL="1371600" lvl="2"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3pPr>
            <a:lvl4pPr marL="1828800" lvl="3"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4pPr>
            <a:lvl5pPr marL="2286000" lvl="4"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5pPr>
            <a:lvl6pPr marL="2743200" lvl="5"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6pPr>
            <a:lvl7pPr marL="3200400" lvl="6"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7pPr>
            <a:lvl8pPr marL="3657600" lvl="7"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8pPr>
            <a:lvl9pPr marL="4114800" lvl="8" indent="-381000" rtl="0">
              <a:lnSpc>
                <a:spcPct val="115000"/>
              </a:lnSpc>
              <a:spcBef>
                <a:spcPts val="800"/>
              </a:spcBef>
              <a:spcAft>
                <a:spcPts val="800"/>
              </a:spcAft>
              <a:buClr>
                <a:schemeClr val="dk1"/>
              </a:buClr>
              <a:buSzPts val="2400"/>
              <a:buFont typeface="News Cycle"/>
              <a:buChar char="■"/>
              <a:defRPr sz="2400">
                <a:solidFill>
                  <a:schemeClr val="dk1"/>
                </a:solidFill>
                <a:latin typeface="News Cycle"/>
                <a:ea typeface="News Cycle"/>
                <a:cs typeface="News Cycle"/>
                <a:sym typeface="News Cycle"/>
              </a:defRPr>
            </a:lvl9pPr>
          </a:lstStyle>
          <a:p>
            <a:endParaRPr/>
          </a:p>
        </p:txBody>
      </p:sp>
      <p:sp>
        <p:nvSpPr>
          <p:cNvPr id="8" name="Google Shape;8;p1"/>
          <p:cNvSpPr txBox="1">
            <a:spLocks noGrp="1"/>
          </p:cNvSpPr>
          <p:nvPr>
            <p:ph type="sldNum" idx="12"/>
          </p:nvPr>
        </p:nvSpPr>
        <p:spPr>
          <a:xfrm>
            <a:off x="8346250" y="4688650"/>
            <a:ext cx="569100" cy="454800"/>
          </a:xfrm>
          <a:prstGeom prst="rect">
            <a:avLst/>
          </a:prstGeom>
          <a:noFill/>
          <a:ln>
            <a:noFill/>
          </a:ln>
        </p:spPr>
        <p:txBody>
          <a:bodyPr spcFirstLastPara="1" wrap="square" lIns="0" tIns="0" rIns="0" bIns="0" anchor="ctr" anchorCtr="0">
            <a:noAutofit/>
          </a:bodyPr>
          <a:lstStyle>
            <a:lvl1pPr lvl="0" algn="ctr" rtl="0">
              <a:buNone/>
              <a:defRPr sz="1300">
                <a:solidFill>
                  <a:schemeClr val="lt1"/>
                </a:solidFill>
                <a:latin typeface="Oswald"/>
                <a:ea typeface="Oswald"/>
                <a:cs typeface="Oswald"/>
                <a:sym typeface="Oswald"/>
              </a:defRPr>
            </a:lvl1pPr>
            <a:lvl2pPr lvl="1" algn="ctr" rtl="0">
              <a:buNone/>
              <a:defRPr sz="1300">
                <a:solidFill>
                  <a:schemeClr val="lt1"/>
                </a:solidFill>
                <a:latin typeface="Oswald"/>
                <a:ea typeface="Oswald"/>
                <a:cs typeface="Oswald"/>
                <a:sym typeface="Oswald"/>
              </a:defRPr>
            </a:lvl2pPr>
            <a:lvl3pPr lvl="2" algn="ctr" rtl="0">
              <a:buNone/>
              <a:defRPr sz="1300">
                <a:solidFill>
                  <a:schemeClr val="lt1"/>
                </a:solidFill>
                <a:latin typeface="Oswald"/>
                <a:ea typeface="Oswald"/>
                <a:cs typeface="Oswald"/>
                <a:sym typeface="Oswald"/>
              </a:defRPr>
            </a:lvl3pPr>
            <a:lvl4pPr lvl="3" algn="ctr" rtl="0">
              <a:buNone/>
              <a:defRPr sz="1300">
                <a:solidFill>
                  <a:schemeClr val="lt1"/>
                </a:solidFill>
                <a:latin typeface="Oswald"/>
                <a:ea typeface="Oswald"/>
                <a:cs typeface="Oswald"/>
                <a:sym typeface="Oswald"/>
              </a:defRPr>
            </a:lvl4pPr>
            <a:lvl5pPr lvl="4" algn="ctr" rtl="0">
              <a:buNone/>
              <a:defRPr sz="1300">
                <a:solidFill>
                  <a:schemeClr val="lt1"/>
                </a:solidFill>
                <a:latin typeface="Oswald"/>
                <a:ea typeface="Oswald"/>
                <a:cs typeface="Oswald"/>
                <a:sym typeface="Oswald"/>
              </a:defRPr>
            </a:lvl5pPr>
            <a:lvl6pPr lvl="5" algn="ctr" rtl="0">
              <a:buNone/>
              <a:defRPr sz="1300">
                <a:solidFill>
                  <a:schemeClr val="lt1"/>
                </a:solidFill>
                <a:latin typeface="Oswald"/>
                <a:ea typeface="Oswald"/>
                <a:cs typeface="Oswald"/>
                <a:sym typeface="Oswald"/>
              </a:defRPr>
            </a:lvl6pPr>
            <a:lvl7pPr lvl="6" algn="ctr" rtl="0">
              <a:buNone/>
              <a:defRPr sz="1300">
                <a:solidFill>
                  <a:schemeClr val="lt1"/>
                </a:solidFill>
                <a:latin typeface="Oswald"/>
                <a:ea typeface="Oswald"/>
                <a:cs typeface="Oswald"/>
                <a:sym typeface="Oswald"/>
              </a:defRPr>
            </a:lvl7pPr>
            <a:lvl8pPr lvl="7" algn="ctr" rtl="0">
              <a:buNone/>
              <a:defRPr sz="1300">
                <a:solidFill>
                  <a:schemeClr val="lt1"/>
                </a:solidFill>
                <a:latin typeface="Oswald"/>
                <a:ea typeface="Oswald"/>
                <a:cs typeface="Oswald"/>
                <a:sym typeface="Oswald"/>
              </a:defRPr>
            </a:lvl8pPr>
            <a:lvl9pPr lvl="8" algn="ctr" rtl="0">
              <a:buNone/>
              <a:defRPr sz="1300">
                <a:solidFill>
                  <a:schemeClr val="lt1"/>
                </a:solidFill>
                <a:latin typeface="Oswald"/>
                <a:ea typeface="Oswald"/>
                <a:cs typeface="Oswald"/>
                <a:sym typeface="Oswald"/>
              </a:defRPr>
            </a:lvl9pPr>
          </a:lstStyle>
          <a:p>
            <a:pPr marL="0" lvl="0" indent="0" algn="ct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57" r:id="rId2"/>
    <p:sldLayoutId id="2147483659" r:id="rId3"/>
    <p:sldLayoutId id="2147483662" r:id="rId4"/>
    <p:sldLayoutId id="2147483663" r:id="rId5"/>
    <p:sldLayoutId id="2147483664"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50500" y="759800"/>
            <a:ext cx="61077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1pPr>
            <a:lvl2pPr lvl="1"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2pPr>
            <a:lvl3pPr lvl="2"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3pPr>
            <a:lvl4pPr lvl="3"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4pPr>
            <a:lvl5pPr lvl="4"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5pPr>
            <a:lvl6pPr lvl="5"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6pPr>
            <a:lvl7pPr lvl="6"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7pPr>
            <a:lvl8pPr lvl="7"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8pPr>
            <a:lvl9pPr lvl="8"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550500" y="1353948"/>
            <a:ext cx="61077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1pPr>
            <a:lvl2pPr marL="914400" lvl="1"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2pPr>
            <a:lvl3pPr marL="1371600" lvl="2"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3pPr>
            <a:lvl4pPr marL="1828800" lvl="3"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4pPr>
            <a:lvl5pPr marL="2286000" lvl="4"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5pPr>
            <a:lvl6pPr marL="2743200" lvl="5"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6pPr>
            <a:lvl7pPr marL="3200400" lvl="6"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7pPr>
            <a:lvl8pPr marL="3657600" lvl="7"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8pPr>
            <a:lvl9pPr marL="4114800" lvl="8" indent="-381000" rtl="0">
              <a:lnSpc>
                <a:spcPct val="115000"/>
              </a:lnSpc>
              <a:spcBef>
                <a:spcPts val="800"/>
              </a:spcBef>
              <a:spcAft>
                <a:spcPts val="800"/>
              </a:spcAft>
              <a:buClr>
                <a:schemeClr val="dk1"/>
              </a:buClr>
              <a:buSzPts val="2400"/>
              <a:buFont typeface="News Cycle"/>
              <a:buChar char="■"/>
              <a:defRPr sz="2400">
                <a:solidFill>
                  <a:schemeClr val="dk1"/>
                </a:solidFill>
                <a:latin typeface="News Cycle"/>
                <a:ea typeface="News Cycle"/>
                <a:cs typeface="News Cycle"/>
                <a:sym typeface="News Cycle"/>
              </a:defRPr>
            </a:lvl9pPr>
          </a:lstStyle>
          <a:p>
            <a:endParaRPr/>
          </a:p>
        </p:txBody>
      </p:sp>
      <p:sp>
        <p:nvSpPr>
          <p:cNvPr id="8" name="Google Shape;8;p1"/>
          <p:cNvSpPr txBox="1">
            <a:spLocks noGrp="1"/>
          </p:cNvSpPr>
          <p:nvPr>
            <p:ph type="sldNum" idx="12"/>
          </p:nvPr>
        </p:nvSpPr>
        <p:spPr>
          <a:xfrm>
            <a:off x="8346250" y="4688650"/>
            <a:ext cx="569100" cy="454800"/>
          </a:xfrm>
          <a:prstGeom prst="rect">
            <a:avLst/>
          </a:prstGeom>
          <a:noFill/>
          <a:ln>
            <a:noFill/>
          </a:ln>
        </p:spPr>
        <p:txBody>
          <a:bodyPr spcFirstLastPara="1" wrap="square" lIns="0" tIns="0" rIns="0" bIns="0" anchor="ctr" anchorCtr="0">
            <a:noAutofit/>
          </a:bodyPr>
          <a:lstStyle>
            <a:lvl1pPr lvl="0" algn="ctr" rtl="0">
              <a:buNone/>
              <a:defRPr sz="1300">
                <a:solidFill>
                  <a:schemeClr val="lt1"/>
                </a:solidFill>
                <a:latin typeface="Oswald"/>
                <a:ea typeface="Oswald"/>
                <a:cs typeface="Oswald"/>
                <a:sym typeface="Oswald"/>
              </a:defRPr>
            </a:lvl1pPr>
            <a:lvl2pPr lvl="1" algn="ctr" rtl="0">
              <a:buNone/>
              <a:defRPr sz="1300">
                <a:solidFill>
                  <a:schemeClr val="lt1"/>
                </a:solidFill>
                <a:latin typeface="Oswald"/>
                <a:ea typeface="Oswald"/>
                <a:cs typeface="Oswald"/>
                <a:sym typeface="Oswald"/>
              </a:defRPr>
            </a:lvl2pPr>
            <a:lvl3pPr lvl="2" algn="ctr" rtl="0">
              <a:buNone/>
              <a:defRPr sz="1300">
                <a:solidFill>
                  <a:schemeClr val="lt1"/>
                </a:solidFill>
                <a:latin typeface="Oswald"/>
                <a:ea typeface="Oswald"/>
                <a:cs typeface="Oswald"/>
                <a:sym typeface="Oswald"/>
              </a:defRPr>
            </a:lvl3pPr>
            <a:lvl4pPr lvl="3" algn="ctr" rtl="0">
              <a:buNone/>
              <a:defRPr sz="1300">
                <a:solidFill>
                  <a:schemeClr val="lt1"/>
                </a:solidFill>
                <a:latin typeface="Oswald"/>
                <a:ea typeface="Oswald"/>
                <a:cs typeface="Oswald"/>
                <a:sym typeface="Oswald"/>
              </a:defRPr>
            </a:lvl4pPr>
            <a:lvl5pPr lvl="4" algn="ctr" rtl="0">
              <a:buNone/>
              <a:defRPr sz="1300">
                <a:solidFill>
                  <a:schemeClr val="lt1"/>
                </a:solidFill>
                <a:latin typeface="Oswald"/>
                <a:ea typeface="Oswald"/>
                <a:cs typeface="Oswald"/>
                <a:sym typeface="Oswald"/>
              </a:defRPr>
            </a:lvl5pPr>
            <a:lvl6pPr lvl="5" algn="ctr" rtl="0">
              <a:buNone/>
              <a:defRPr sz="1300">
                <a:solidFill>
                  <a:schemeClr val="lt1"/>
                </a:solidFill>
                <a:latin typeface="Oswald"/>
                <a:ea typeface="Oswald"/>
                <a:cs typeface="Oswald"/>
                <a:sym typeface="Oswald"/>
              </a:defRPr>
            </a:lvl6pPr>
            <a:lvl7pPr lvl="6" algn="ctr" rtl="0">
              <a:buNone/>
              <a:defRPr sz="1300">
                <a:solidFill>
                  <a:schemeClr val="lt1"/>
                </a:solidFill>
                <a:latin typeface="Oswald"/>
                <a:ea typeface="Oswald"/>
                <a:cs typeface="Oswald"/>
                <a:sym typeface="Oswald"/>
              </a:defRPr>
            </a:lvl7pPr>
            <a:lvl8pPr lvl="7" algn="ctr" rtl="0">
              <a:buNone/>
              <a:defRPr sz="1300">
                <a:solidFill>
                  <a:schemeClr val="lt1"/>
                </a:solidFill>
                <a:latin typeface="Oswald"/>
                <a:ea typeface="Oswald"/>
                <a:cs typeface="Oswald"/>
                <a:sym typeface="Oswald"/>
              </a:defRPr>
            </a:lvl8pPr>
            <a:lvl9pPr lvl="8" algn="ctr" rtl="0">
              <a:buNone/>
              <a:defRPr sz="1300">
                <a:solidFill>
                  <a:schemeClr val="lt1"/>
                </a:solidFill>
                <a:latin typeface="Oswald"/>
                <a:ea typeface="Oswald"/>
                <a:cs typeface="Oswald"/>
                <a:sym typeface="Oswald"/>
              </a:defRPr>
            </a:lvl9pPr>
          </a:lstStyle>
          <a:p>
            <a:fld id="{00000000-1234-1234-1234-123412341234}" type="slidenum">
              <a:rPr lang="en" smtClean="0"/>
              <a:pPr/>
              <a:t>‹#›</a:t>
            </a:fld>
            <a:endParaRPr lang="en" dirty="0"/>
          </a:p>
        </p:txBody>
      </p:sp>
    </p:spTree>
    <p:extLst>
      <p:ext uri="{BB962C8B-B14F-4D97-AF65-F5344CB8AC3E}">
        <p14:creationId xmlns:p14="http://schemas.microsoft.com/office/powerpoint/2010/main" val="3253006434"/>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7"/>
            </p:custDataLst>
          </p:nvPr>
        </p:nvGraphicFramePr>
        <p:xfrm>
          <a:off x="0" y="0"/>
          <a:ext cx="161984" cy="121481"/>
        </p:xfrm>
        <a:graphic>
          <a:graphicData uri="http://schemas.openxmlformats.org/presentationml/2006/ole">
            <mc:AlternateContent xmlns:mc="http://schemas.openxmlformats.org/markup-compatibility/2006">
              <mc:Choice xmlns:v="urn:schemas-microsoft-com:vml" Requires="v">
                <p:oleObj name="think-cell Slide" r:id="rId24" imgW="270" imgH="270" progId="TCLayout.ActiveDocument.1">
                  <p:embed/>
                </p:oleObj>
              </mc:Choice>
              <mc:Fallback>
                <p:oleObj name="think-cell Slide" r:id="rId24" imgW="270" imgH="270" progId="TCLayout.ActiveDocument.1">
                  <p:embed/>
                  <p:pic>
                    <p:nvPicPr>
                      <p:cNvPr id="2" name="Object 1" hidden="1"/>
                      <p:cNvPicPr/>
                      <p:nvPr/>
                    </p:nvPicPr>
                    <p:blipFill>
                      <a:blip r:embed="rId25"/>
                      <a:stretch>
                        <a:fillRect/>
                      </a:stretch>
                    </p:blipFill>
                    <p:spPr>
                      <a:xfrm>
                        <a:off x="0" y="0"/>
                        <a:ext cx="161984" cy="121481"/>
                      </a:xfrm>
                      <a:prstGeom prst="rect">
                        <a:avLst/>
                      </a:prstGeom>
                    </p:spPr>
                  </p:pic>
                </p:oleObj>
              </mc:Fallback>
            </mc:AlternateContent>
          </a:graphicData>
        </a:graphic>
      </p:graphicFrame>
      <p:sp>
        <p:nvSpPr>
          <p:cNvPr id="6" name="Rectangle 5" hidden="1"/>
          <p:cNvSpPr/>
          <p:nvPr>
            <p:custDataLst>
              <p:tags r:id="rId8"/>
            </p:custDataLst>
          </p:nvPr>
        </p:nvSpPr>
        <p:spPr bwMode="auto">
          <a:xfrm>
            <a:off x="0" y="0"/>
            <a:ext cx="161984" cy="121481"/>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224" dirty="0">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8362601" y="1485005"/>
            <a:ext cx="1420261" cy="70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459" baseline="0">
                <a:solidFill>
                  <a:srgbClr val="808080"/>
                </a:solidFill>
                <a:latin typeface="+mn-lt"/>
                <a:ea typeface="+mn-ea"/>
              </a:rPr>
              <a:t>Last Modified 23/08/2020 10:12 Arabian Standard Time</a:t>
            </a:r>
            <a:endParaRPr lang="x-none" sz="1224" baseline="0" dirty="0">
              <a:solidFill>
                <a:srgbClr val="808080"/>
              </a:solidFill>
              <a:latin typeface="+mn-lt"/>
              <a:ea typeface="+mn-ea"/>
            </a:endParaRPr>
          </a:p>
        </p:txBody>
      </p:sp>
      <p:sp>
        <p:nvSpPr>
          <p:cNvPr id="1035" name="Printed" hidden="1"/>
          <p:cNvSpPr txBox="1">
            <a:spLocks noChangeArrowheads="1"/>
          </p:cNvSpPr>
          <p:nvPr/>
        </p:nvSpPr>
        <p:spPr bwMode="gray">
          <a:xfrm rot="5400000">
            <a:off x="8443550" y="3148490"/>
            <a:ext cx="1258358" cy="70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459" baseline="0">
                <a:solidFill>
                  <a:srgbClr val="808080"/>
                </a:solidFill>
                <a:latin typeface="+mn-lt"/>
                <a:ea typeface="+mn-ea"/>
              </a:rPr>
              <a:t>Printed 24/07/2019 19:54 Arabian Standard Time</a:t>
            </a:r>
            <a:endParaRPr lang="x-none" sz="1224" baseline="0" dirty="0">
              <a:solidFill>
                <a:srgbClr val="808080"/>
              </a:solidFill>
              <a:latin typeface="+mn-lt"/>
              <a:ea typeface="+mn-ea"/>
            </a:endParaRPr>
          </a:p>
        </p:txBody>
      </p:sp>
      <p:sp>
        <p:nvSpPr>
          <p:cNvPr id="19" name="Title Placeholder 2"/>
          <p:cNvSpPr>
            <a:spLocks noGrp="1" noChangeArrowheads="1"/>
          </p:cNvSpPr>
          <p:nvPr>
            <p:ph type="title"/>
          </p:nvPr>
        </p:nvSpPr>
        <p:spPr bwMode="gray">
          <a:xfrm>
            <a:off x="123110" y="176149"/>
            <a:ext cx="8794113" cy="235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latinLnBrk="0"/>
            <a:r>
              <a:rPr lang="en-US"/>
              <a:t>Click to edit Master title style</a:t>
            </a:r>
            <a:endParaRPr lang="x-none" noProof="0" dirty="0"/>
          </a:p>
        </p:txBody>
      </p:sp>
      <p:sp>
        <p:nvSpPr>
          <p:cNvPr id="10" name="1. On-page tracker" hidden="1"/>
          <p:cNvSpPr>
            <a:spLocks noChangeArrowheads="1"/>
          </p:cNvSpPr>
          <p:nvPr/>
        </p:nvSpPr>
        <p:spPr bwMode="gray">
          <a:xfrm>
            <a:off x="121490" y="57978"/>
            <a:ext cx="375103" cy="941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612" cap="all" baseline="0" dirty="0">
                <a:solidFill>
                  <a:schemeClr val="accent6"/>
                </a:solidFill>
                <a:latin typeface="+mn-lt"/>
                <a:ea typeface="+mn-ea"/>
              </a:rPr>
              <a:t>TRACKER</a:t>
            </a:r>
          </a:p>
        </p:txBody>
      </p:sp>
      <p:sp>
        <p:nvSpPr>
          <p:cNvPr id="11" name="3. Unit of measure" hidden="1"/>
          <p:cNvSpPr txBox="1">
            <a:spLocks noChangeArrowheads="1"/>
          </p:cNvSpPr>
          <p:nvPr/>
        </p:nvSpPr>
        <p:spPr bwMode="gray">
          <a:xfrm>
            <a:off x="121490" y="424603"/>
            <a:ext cx="879411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224" baseline="0" dirty="0">
                <a:solidFill>
                  <a:schemeClr val="accent6"/>
                </a:solidFill>
                <a:latin typeface="+mn-lt"/>
                <a:ea typeface="+mn-ea"/>
              </a:rPr>
              <a:t>Unit of measure</a:t>
            </a:r>
          </a:p>
        </p:txBody>
      </p:sp>
      <p:sp>
        <p:nvSpPr>
          <p:cNvPr id="3" name="Text Placeholder 2"/>
          <p:cNvSpPr>
            <a:spLocks noGrp="1"/>
          </p:cNvSpPr>
          <p:nvPr>
            <p:ph type="body" idx="1"/>
          </p:nvPr>
        </p:nvSpPr>
        <p:spPr bwMode="gray">
          <a:xfrm>
            <a:off x="2022462" y="2036809"/>
            <a:ext cx="4389768" cy="942084"/>
          </a:xfrm>
          <a:prstGeom prst="rect">
            <a:avLst/>
          </a:prstGeom>
        </p:spPr>
        <p:txBody>
          <a:bodyPr vert="horz" lIns="0" tIns="0" rIns="0" bIns="0" rtlCol="0">
            <a:spAutoFit/>
          </a:bodyPr>
          <a:lstStyle/>
          <a:p>
            <a:pPr lvl="0" latinLnBrk="0"/>
            <a:r>
              <a:rPr lang="en-US"/>
              <a:t>Click to edit Master text styles</a:t>
            </a:r>
          </a:p>
          <a:p>
            <a:pPr lvl="1" latinLnBrk="0"/>
            <a:r>
              <a:rPr lang="en-US"/>
              <a:t>Second level</a:t>
            </a:r>
          </a:p>
          <a:p>
            <a:pPr lvl="2" latinLnBrk="0"/>
            <a:r>
              <a:rPr lang="en-US"/>
              <a:t>Third level</a:t>
            </a:r>
          </a:p>
          <a:p>
            <a:pPr lvl="3" latinLnBrk="0"/>
            <a:r>
              <a:rPr lang="en-US"/>
              <a:t>Fourth level</a:t>
            </a:r>
          </a:p>
          <a:p>
            <a:pPr lvl="4" latinLnBrk="0"/>
            <a:r>
              <a:rPr lang="en-US"/>
              <a:t>Fifth level</a:t>
            </a:r>
            <a:endParaRPr lang="x-none" dirty="0"/>
          </a:p>
        </p:txBody>
      </p:sp>
      <p:grpSp>
        <p:nvGrpSpPr>
          <p:cNvPr id="15" name="ACET" hidden="1"/>
          <p:cNvGrpSpPr>
            <a:grpSpLocks/>
          </p:cNvGrpSpPr>
          <p:nvPr/>
        </p:nvGrpSpPr>
        <p:grpSpPr bwMode="gray">
          <a:xfrm>
            <a:off x="2022461" y="1499951"/>
            <a:ext cx="4350891" cy="394814"/>
            <a:chOff x="915" y="705"/>
            <a:chExt cx="2686" cy="325"/>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5"/>
              <a:ext cx="2686" cy="325"/>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224" b="1" baseline="0" dirty="0">
                  <a:solidFill>
                    <a:srgbClr val="000000"/>
                  </a:solidFill>
                  <a:latin typeface="+mn-lt"/>
                  <a:ea typeface="+mn-ea"/>
                </a:rPr>
                <a:t>Title</a:t>
              </a:r>
            </a:p>
            <a:p>
              <a:r>
                <a:rPr lang="x-none" sz="1224" baseline="0" dirty="0">
                  <a:solidFill>
                    <a:srgbClr val="808080"/>
                  </a:solidFill>
                  <a:latin typeface="+mn-lt"/>
                  <a:ea typeface="+mn-ea"/>
                </a:rPr>
                <a:t>Unit of measure</a:t>
              </a:r>
            </a:p>
          </p:txBody>
        </p:sp>
      </p:grpSp>
      <p:sp>
        <p:nvSpPr>
          <p:cNvPr id="64" name="Rectangle 63"/>
          <p:cNvSpPr/>
          <p:nvPr userDrawn="1"/>
        </p:nvSpPr>
        <p:spPr bwMode="ltGray">
          <a:xfrm>
            <a:off x="1" y="4920277"/>
            <a:ext cx="9144000" cy="223223"/>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9973" tIns="34987" rIns="69973" bIns="34987" numCol="1" spcCol="0" rtlCol="0" fromWordArt="0" anchor="ctr" anchorCtr="0" forceAA="0" compatLnSpc="1">
            <a:prstTxWarp prst="textNoShape">
              <a:avLst/>
            </a:prstTxWarp>
            <a:noAutofit/>
          </a:bodyPr>
          <a:lstStyle/>
          <a:p>
            <a:pPr algn="ctr"/>
            <a:endParaRPr lang="en-US" sz="1378" dirty="0">
              <a:solidFill>
                <a:schemeClr val="tx1"/>
              </a:solidFill>
            </a:endParaRPr>
          </a:p>
        </p:txBody>
      </p:sp>
      <p:sp>
        <p:nvSpPr>
          <p:cNvPr id="66" name="Slide Number"/>
          <p:cNvSpPr txBox="1">
            <a:spLocks/>
          </p:cNvSpPr>
          <p:nvPr userDrawn="1"/>
        </p:nvSpPr>
        <p:spPr bwMode="ltGray">
          <a:xfrm>
            <a:off x="8821025" y="4980359"/>
            <a:ext cx="94578" cy="94193"/>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612" baseline="0" smtClean="0">
                <a:solidFill>
                  <a:schemeClr val="bg1"/>
                </a:solidFill>
                <a:latin typeface="+mn-lt"/>
              </a:rPr>
              <a:pPr algn="r"/>
              <a:t>‹#›</a:t>
            </a:fld>
            <a:endParaRPr lang="x-none" sz="612" baseline="0" dirty="0">
              <a:solidFill>
                <a:schemeClr val="bg1"/>
              </a:solidFill>
              <a:latin typeface="+mn-lt"/>
            </a:endParaRPr>
          </a:p>
        </p:txBody>
      </p:sp>
      <p:grpSp>
        <p:nvGrpSpPr>
          <p:cNvPr id="4" name="Slide Elements" hidden="1"/>
          <p:cNvGrpSpPr>
            <a:grpSpLocks/>
          </p:cNvGrpSpPr>
          <p:nvPr userDrawn="1"/>
        </p:nvGrpSpPr>
        <p:grpSpPr bwMode="gray">
          <a:xfrm>
            <a:off x="121490" y="4785041"/>
            <a:ext cx="8794113" cy="289522"/>
            <a:chOff x="119063" y="6252673"/>
            <a:chExt cx="8618537" cy="378343"/>
          </a:xfrm>
        </p:grpSpPr>
        <p:sp>
          <p:nvSpPr>
            <p:cNvPr id="13" name="4. Footnote"/>
            <p:cNvSpPr txBox="1">
              <a:spLocks noChangeArrowheads="1"/>
            </p:cNvSpPr>
            <p:nvPr/>
          </p:nvSpPr>
          <p:spPr bwMode="gray">
            <a:xfrm>
              <a:off x="119063" y="6252673"/>
              <a:ext cx="8618537" cy="123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64385" indent="-64385">
                <a:defRPr lang="x-none"/>
              </a:pPr>
              <a:r>
                <a:rPr lang="x-none" sz="612" baseline="0" dirty="0">
                  <a:solidFill>
                    <a:srgbClr val="808080"/>
                  </a:solidFill>
                  <a:latin typeface="+mn-lt"/>
                  <a:ea typeface="+mn-ea"/>
                </a:rPr>
                <a:t>1 Footnote</a:t>
              </a:r>
            </a:p>
          </p:txBody>
        </p:sp>
        <p:sp>
          <p:nvSpPr>
            <p:cNvPr id="14" name="5. Source"/>
            <p:cNvSpPr>
              <a:spLocks noChangeArrowheads="1"/>
            </p:cNvSpPr>
            <p:nvPr/>
          </p:nvSpPr>
          <p:spPr bwMode="gray">
            <a:xfrm>
              <a:off x="119063" y="6507926"/>
              <a:ext cx="7690797" cy="123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393593" indent="-393593" defTabSz="685145">
                <a:tabLst>
                  <a:tab pos="468911" algn="l"/>
                </a:tabLst>
              </a:pPr>
              <a:r>
                <a:rPr lang="en-US" sz="612" baseline="0">
                  <a:solidFill>
                    <a:schemeClr val="bg1"/>
                  </a:solidFill>
                  <a:latin typeface="+mn-lt"/>
                  <a:ea typeface="+mn-ea"/>
                </a:rPr>
                <a:t>SOURCE: </a:t>
              </a:r>
              <a:r>
                <a:rPr lang="x-none" sz="612" baseline="0">
                  <a:solidFill>
                    <a:schemeClr val="bg1"/>
                  </a:solidFill>
                  <a:latin typeface="+mn-lt"/>
                  <a:ea typeface="+mn-ea"/>
                </a:rPr>
                <a:t>Source</a:t>
              </a:r>
              <a:endParaRPr lang="x-none" sz="612" baseline="0" dirty="0">
                <a:solidFill>
                  <a:schemeClr val="bg1"/>
                </a:solidFill>
                <a:latin typeface="+mn-lt"/>
                <a:ea typeface="+mn-ea"/>
              </a:endParaRPr>
            </a:p>
          </p:txBody>
        </p:sp>
      </p:grpSp>
      <p:grpSp>
        <p:nvGrpSpPr>
          <p:cNvPr id="67" name="LegendBoxes" hidden="1"/>
          <p:cNvGrpSpPr>
            <a:grpSpLocks/>
          </p:cNvGrpSpPr>
          <p:nvPr userDrawn="1"/>
        </p:nvGrpSpPr>
        <p:grpSpPr bwMode="auto">
          <a:xfrm>
            <a:off x="8331270" y="206579"/>
            <a:ext cx="589191" cy="762901"/>
            <a:chOff x="4936" y="176"/>
            <a:chExt cx="485" cy="628"/>
          </a:xfrm>
        </p:grpSpPr>
        <p:sp>
          <p:nvSpPr>
            <p:cNvPr id="68" name="Legend1"/>
            <p:cNvSpPr>
              <a:spLocks noChangeArrowheads="1"/>
            </p:cNvSpPr>
            <p:nvPr/>
          </p:nvSpPr>
          <p:spPr bwMode="auto">
            <a:xfrm>
              <a:off x="5096" y="176"/>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70" name="Legend2"/>
            <p:cNvSpPr>
              <a:spLocks noChangeArrowheads="1"/>
            </p:cNvSpPr>
            <p:nvPr/>
          </p:nvSpPr>
          <p:spPr bwMode="auto">
            <a:xfrm>
              <a:off x="5096" y="346"/>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72" name="Legend3"/>
            <p:cNvSpPr>
              <a:spLocks noChangeArrowheads="1"/>
            </p:cNvSpPr>
            <p:nvPr/>
          </p:nvSpPr>
          <p:spPr bwMode="auto">
            <a:xfrm>
              <a:off x="5096" y="517"/>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74" name="Legend4"/>
            <p:cNvSpPr>
              <a:spLocks noChangeArrowheads="1"/>
            </p:cNvSpPr>
            <p:nvPr/>
          </p:nvSpPr>
          <p:spPr bwMode="auto">
            <a:xfrm>
              <a:off x="5096" y="688"/>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grpSp>
        <p:nvGrpSpPr>
          <p:cNvPr id="76" name="LegendLines" hidden="1"/>
          <p:cNvGrpSpPr>
            <a:grpSpLocks/>
          </p:cNvGrpSpPr>
          <p:nvPr userDrawn="1"/>
        </p:nvGrpSpPr>
        <p:grpSpPr bwMode="auto">
          <a:xfrm>
            <a:off x="8095593" y="206579"/>
            <a:ext cx="824868" cy="558812"/>
            <a:chOff x="4750" y="176"/>
            <a:chExt cx="679" cy="460"/>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918" dirty="0">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918" dirty="0">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918" dirty="0">
                <a:latin typeface="+mn-lt"/>
              </a:endParaRPr>
            </a:p>
          </p:txBody>
        </p:sp>
        <p:sp>
          <p:nvSpPr>
            <p:cNvPr id="80" name="Legend1"/>
            <p:cNvSpPr>
              <a:spLocks noChangeArrowheads="1"/>
            </p:cNvSpPr>
            <p:nvPr/>
          </p:nvSpPr>
          <p:spPr bwMode="auto">
            <a:xfrm>
              <a:off x="5104" y="176"/>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81" name="Legend2"/>
            <p:cNvSpPr>
              <a:spLocks noChangeArrowheads="1"/>
            </p:cNvSpPr>
            <p:nvPr/>
          </p:nvSpPr>
          <p:spPr bwMode="auto">
            <a:xfrm>
              <a:off x="5104" y="344"/>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82" name="Legend3"/>
            <p:cNvSpPr>
              <a:spLocks noChangeArrowheads="1"/>
            </p:cNvSpPr>
            <p:nvPr/>
          </p:nvSpPr>
          <p:spPr bwMode="auto">
            <a:xfrm>
              <a:off x="5104" y="520"/>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grpSp>
      <p:grpSp>
        <p:nvGrpSpPr>
          <p:cNvPr id="83" name="McKSticker" hidden="1"/>
          <p:cNvGrpSpPr/>
          <p:nvPr userDrawn="1"/>
        </p:nvGrpSpPr>
        <p:grpSpPr bwMode="auto">
          <a:xfrm>
            <a:off x="8354104" y="206579"/>
            <a:ext cx="561500" cy="121893"/>
            <a:chOff x="8007023" y="285750"/>
            <a:chExt cx="733752" cy="159288"/>
          </a:xfrm>
        </p:grpSpPr>
        <p:sp>
          <p:nvSpPr>
            <p:cNvPr id="84" name="StickerRectangle"/>
            <p:cNvSpPr>
              <a:spLocks noChangeArrowheads="1"/>
            </p:cNvSpPr>
            <p:nvPr/>
          </p:nvSpPr>
          <p:spPr bwMode="auto">
            <a:xfrm>
              <a:off x="8007023" y="285750"/>
              <a:ext cx="733752" cy="15928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685145">
                <a:buClr>
                  <a:schemeClr val="tx2"/>
                </a:buClr>
              </a:pPr>
              <a:r>
                <a:rPr lang="en-US" sz="612" baseline="0" dirty="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07023" y="285750"/>
              <a:ext cx="0" cy="159288"/>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07023" y="445038"/>
              <a:ext cx="733752"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8280121" y="206578"/>
            <a:ext cx="639734" cy="999791"/>
            <a:chOff x="6655594" y="273840"/>
            <a:chExt cx="835986" cy="1306516"/>
          </a:xfrm>
        </p:grpSpPr>
        <p:grpSp>
          <p:nvGrpSpPr>
            <p:cNvPr id="88" name="MoonLegend1"/>
            <p:cNvGrpSpPr>
              <a:grpSpLocks noChangeAspect="1"/>
            </p:cNvGrpSpPr>
            <p:nvPr>
              <p:custDataLst>
                <p:tags r:id="rId9"/>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2"/>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107" name="Arc 39"/>
              <p:cNvSpPr>
                <a:spLocks noChangeAspect="1"/>
              </p:cNvSpPr>
              <p:nvPr>
                <p:custDataLst>
                  <p:tags r:id="rId23"/>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grpSp>
          <p:nvGrpSpPr>
            <p:cNvPr id="89" name="MoonLegend2"/>
            <p:cNvGrpSpPr>
              <a:grpSpLocks noChangeAspect="1"/>
            </p:cNvGrpSpPr>
            <p:nvPr>
              <p:custDataLst>
                <p:tags r:id="rId10"/>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20"/>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105" name="Arc 42"/>
              <p:cNvSpPr>
                <a:spLocks noChangeAspect="1"/>
              </p:cNvSpPr>
              <p:nvPr>
                <p:custDataLst>
                  <p:tags r:id="rId21"/>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grpSp>
          <p:nvGrpSpPr>
            <p:cNvPr id="90" name="MoonLegend4"/>
            <p:cNvGrpSpPr>
              <a:grpSpLocks noChangeAspect="1"/>
            </p:cNvGrpSpPr>
            <p:nvPr>
              <p:custDataLst>
                <p:tags r:id="rId11"/>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18"/>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103" name="Arc 48"/>
              <p:cNvSpPr>
                <a:spLocks noChangeAspect="1"/>
              </p:cNvSpPr>
              <p:nvPr>
                <p:custDataLst>
                  <p:tags r:id="rId19"/>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grpSp>
          <p:nvGrpSpPr>
            <p:cNvPr id="91" name="MoonLegend5"/>
            <p:cNvGrpSpPr>
              <a:grpSpLocks noChangeAspect="1"/>
            </p:cNvGrpSpPr>
            <p:nvPr>
              <p:custDataLst>
                <p:tags r:id="rId12"/>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16"/>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101" name="Oval 51"/>
              <p:cNvSpPr>
                <a:spLocks noChangeAspect="1" noChangeArrowheads="1"/>
              </p:cNvSpPr>
              <p:nvPr>
                <p:custDataLst>
                  <p:tags r:id="rId17"/>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sp>
          <p:nvSpPr>
            <p:cNvPr id="92" name="Legend1"/>
            <p:cNvSpPr>
              <a:spLocks noChangeArrowheads="1"/>
            </p:cNvSpPr>
            <p:nvPr/>
          </p:nvSpPr>
          <p:spPr bwMode="auto">
            <a:xfrm>
              <a:off x="6976269" y="286539"/>
              <a:ext cx="515311" cy="184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93" name="Legend2"/>
            <p:cNvSpPr>
              <a:spLocks noChangeArrowheads="1"/>
            </p:cNvSpPr>
            <p:nvPr/>
          </p:nvSpPr>
          <p:spPr bwMode="auto">
            <a:xfrm>
              <a:off x="6976269" y="561178"/>
              <a:ext cx="515311" cy="184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94" name="Legend3"/>
            <p:cNvSpPr>
              <a:spLocks noChangeArrowheads="1"/>
            </p:cNvSpPr>
            <p:nvPr/>
          </p:nvSpPr>
          <p:spPr bwMode="auto">
            <a:xfrm>
              <a:off x="6976269" y="835817"/>
              <a:ext cx="515311" cy="184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95" name="Legend4"/>
            <p:cNvSpPr>
              <a:spLocks noChangeArrowheads="1"/>
            </p:cNvSpPr>
            <p:nvPr/>
          </p:nvSpPr>
          <p:spPr bwMode="auto">
            <a:xfrm>
              <a:off x="6976269" y="1107280"/>
              <a:ext cx="515311" cy="184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96" name="Legend5"/>
            <p:cNvSpPr>
              <a:spLocks noChangeArrowheads="1"/>
            </p:cNvSpPr>
            <p:nvPr/>
          </p:nvSpPr>
          <p:spPr bwMode="auto">
            <a:xfrm>
              <a:off x="6976269" y="1383505"/>
              <a:ext cx="515311" cy="184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grpSp>
          <p:nvGrpSpPr>
            <p:cNvPr id="97" name="MoonLegend3"/>
            <p:cNvGrpSpPr>
              <a:grpSpLocks noChangeAspect="1"/>
            </p:cNvGrpSpPr>
            <p:nvPr>
              <p:custDataLst>
                <p:tags r:id="rId13"/>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4"/>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99" name="Arc 48"/>
              <p:cNvSpPr>
                <a:spLocks noChangeAspect="1"/>
              </p:cNvSpPr>
              <p:nvPr>
                <p:custDataLst>
                  <p:tags r:id="rId15"/>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grpSp>
      <p:sp>
        <p:nvSpPr>
          <p:cNvPr id="61" name="doc id"/>
          <p:cNvSpPr txBox="1">
            <a:spLocks noChangeArrowheads="1"/>
          </p:cNvSpPr>
          <p:nvPr userDrawn="1"/>
        </p:nvSpPr>
        <p:spPr bwMode="white">
          <a:xfrm>
            <a:off x="8615933" y="27942"/>
            <a:ext cx="301290" cy="93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612" baseline="0" dirty="0">
              <a:solidFill>
                <a:schemeClr val="accent6"/>
              </a:solidFill>
              <a:latin typeface="+mn-lt"/>
            </a:endParaRPr>
          </a:p>
        </p:txBody>
      </p:sp>
      <p:pic>
        <p:nvPicPr>
          <p:cNvPr id="112222" name="Picture 606" descr="Image result for al futtaim logo"/>
          <p:cNvPicPr>
            <a:picLocks noChangeAspect="1" noChangeArrowheads="1"/>
          </p:cNvPicPr>
          <p:nvPr userDrawn="1"/>
        </p:nvPicPr>
        <p:blipFill rotWithShape="1">
          <a:blip r:embed="rId26" cstate="email">
            <a:biLevel thresh="25000"/>
            <a:extLst>
              <a:ext uri="{28A0092B-C50C-407E-A947-70E740481C1C}">
                <a14:useLocalDpi xmlns:a14="http://schemas.microsoft.com/office/drawing/2010/main"/>
              </a:ext>
            </a:extLst>
          </a:blip>
          <a:srcRect/>
          <a:stretch/>
        </p:blipFill>
        <p:spPr bwMode="auto">
          <a:xfrm>
            <a:off x="8124281" y="4976411"/>
            <a:ext cx="540321" cy="110956"/>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E7A95B7-EC99-F845-832B-F8006D6E268F}"/>
              </a:ext>
            </a:extLst>
          </p:cNvPr>
          <p:cNvSpPr txBox="1"/>
          <p:nvPr userDrawn="1"/>
        </p:nvSpPr>
        <p:spPr>
          <a:xfrm>
            <a:off x="225319" y="4940896"/>
            <a:ext cx="827471" cy="186526"/>
          </a:xfrm>
          <a:prstGeom prst="rect">
            <a:avLst/>
          </a:prstGeom>
          <a:noFill/>
        </p:spPr>
        <p:txBody>
          <a:bodyPr wrap="none" rtlCol="0">
            <a:spAutoFit/>
          </a:bodyPr>
          <a:lstStyle/>
          <a:p>
            <a:r>
              <a:rPr lang="en-AE" sz="612" dirty="0">
                <a:solidFill>
                  <a:schemeClr val="bg1"/>
                </a:solidFill>
                <a:latin typeface="Calibri" panose="020F0502020204030204" pitchFamily="34" charset="0"/>
                <a:cs typeface="Calibri" panose="020F0502020204030204" pitchFamily="34" charset="0"/>
              </a:rPr>
              <a:t>Automotive Division</a:t>
            </a:r>
          </a:p>
        </p:txBody>
      </p:sp>
    </p:spTree>
    <p:extLst>
      <p:ext uri="{BB962C8B-B14F-4D97-AF65-F5344CB8AC3E}">
        <p14:creationId xmlns:p14="http://schemas.microsoft.com/office/powerpoint/2010/main" val="322063224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Lst>
  <p:hf hdr="0" ftr="0" dt="0"/>
  <p:txStyles>
    <p:titleStyle>
      <a:lvl1pPr algn="l" defTabSz="685145" rtl="0" eaLnBrk="1" fontAlgn="base" hangingPunct="1">
        <a:spcBef>
          <a:spcPct val="0"/>
        </a:spcBef>
        <a:spcAft>
          <a:spcPct val="0"/>
        </a:spcAft>
        <a:tabLst>
          <a:tab pos="206515" algn="l"/>
        </a:tabLst>
        <a:defRPr lang="x-none" sz="1531" b="0" baseline="0">
          <a:solidFill>
            <a:schemeClr val="tx2"/>
          </a:solidFill>
          <a:latin typeface="+mj-lt"/>
          <a:ea typeface="+mj-ea"/>
          <a:cs typeface="+mj-cs"/>
        </a:defRPr>
      </a:lvl1pPr>
      <a:lvl2pPr algn="l" defTabSz="685145" rtl="0" eaLnBrk="1" fontAlgn="base" hangingPunct="1">
        <a:spcBef>
          <a:spcPct val="0"/>
        </a:spcBef>
        <a:spcAft>
          <a:spcPct val="0"/>
        </a:spcAft>
        <a:defRPr lang="x-none" sz="1454" b="1">
          <a:solidFill>
            <a:schemeClr val="tx2"/>
          </a:solidFill>
          <a:latin typeface="Arial" charset="0"/>
        </a:defRPr>
      </a:lvl2pPr>
      <a:lvl3pPr algn="l" defTabSz="685145" rtl="0" eaLnBrk="1" fontAlgn="base" hangingPunct="1">
        <a:spcBef>
          <a:spcPct val="0"/>
        </a:spcBef>
        <a:spcAft>
          <a:spcPct val="0"/>
        </a:spcAft>
        <a:defRPr lang="x-none" sz="1454" b="1">
          <a:solidFill>
            <a:schemeClr val="tx2"/>
          </a:solidFill>
          <a:latin typeface="Arial" charset="0"/>
        </a:defRPr>
      </a:lvl3pPr>
      <a:lvl4pPr algn="l" defTabSz="685145" rtl="0" eaLnBrk="1" fontAlgn="base" hangingPunct="1">
        <a:spcBef>
          <a:spcPct val="0"/>
        </a:spcBef>
        <a:spcAft>
          <a:spcPct val="0"/>
        </a:spcAft>
        <a:defRPr lang="x-none" sz="1454" b="1">
          <a:solidFill>
            <a:schemeClr val="tx2"/>
          </a:solidFill>
          <a:latin typeface="Arial" charset="0"/>
        </a:defRPr>
      </a:lvl4pPr>
      <a:lvl5pPr algn="l" defTabSz="685145" rtl="0" eaLnBrk="1" fontAlgn="base" hangingPunct="1">
        <a:spcBef>
          <a:spcPct val="0"/>
        </a:spcBef>
        <a:spcAft>
          <a:spcPct val="0"/>
        </a:spcAft>
        <a:defRPr lang="x-none" sz="1454" b="1">
          <a:solidFill>
            <a:schemeClr val="tx2"/>
          </a:solidFill>
          <a:latin typeface="Arial" charset="0"/>
        </a:defRPr>
      </a:lvl5pPr>
      <a:lvl6pPr marL="349861" algn="l" defTabSz="685145" rtl="0" eaLnBrk="1" fontAlgn="base" hangingPunct="1">
        <a:spcBef>
          <a:spcPct val="0"/>
        </a:spcBef>
        <a:spcAft>
          <a:spcPct val="0"/>
        </a:spcAft>
        <a:defRPr lang="x-none" sz="1454" b="1">
          <a:solidFill>
            <a:schemeClr val="tx2"/>
          </a:solidFill>
          <a:latin typeface="Arial" charset="0"/>
        </a:defRPr>
      </a:lvl6pPr>
      <a:lvl7pPr marL="699722" algn="l" defTabSz="685145" rtl="0" eaLnBrk="1" fontAlgn="base" hangingPunct="1">
        <a:spcBef>
          <a:spcPct val="0"/>
        </a:spcBef>
        <a:spcAft>
          <a:spcPct val="0"/>
        </a:spcAft>
        <a:defRPr lang="x-none" sz="1454" b="1">
          <a:solidFill>
            <a:schemeClr val="tx2"/>
          </a:solidFill>
          <a:latin typeface="Arial" charset="0"/>
        </a:defRPr>
      </a:lvl7pPr>
      <a:lvl8pPr marL="1049582" algn="l" defTabSz="685145" rtl="0" eaLnBrk="1" fontAlgn="base" hangingPunct="1">
        <a:spcBef>
          <a:spcPct val="0"/>
        </a:spcBef>
        <a:spcAft>
          <a:spcPct val="0"/>
        </a:spcAft>
        <a:defRPr lang="x-none" sz="1454" b="1">
          <a:solidFill>
            <a:schemeClr val="tx2"/>
          </a:solidFill>
          <a:latin typeface="Arial" charset="0"/>
        </a:defRPr>
      </a:lvl8pPr>
      <a:lvl9pPr marL="1399444" algn="l" defTabSz="685145" rtl="0" eaLnBrk="1" fontAlgn="base" hangingPunct="1">
        <a:spcBef>
          <a:spcPct val="0"/>
        </a:spcBef>
        <a:spcAft>
          <a:spcPct val="0"/>
        </a:spcAft>
        <a:defRPr lang="x-none" sz="1454" b="1">
          <a:solidFill>
            <a:schemeClr val="tx2"/>
          </a:solidFill>
          <a:latin typeface="Arial" charset="0"/>
        </a:defRPr>
      </a:lvl9pPr>
    </p:titleStyle>
    <p:bodyStyle>
      <a:lvl1pPr marL="0" indent="0" algn="l" defTabSz="685145" rtl="0" eaLnBrk="1" fontAlgn="base" hangingPunct="1">
        <a:spcBef>
          <a:spcPct val="0"/>
        </a:spcBef>
        <a:spcAft>
          <a:spcPct val="0"/>
        </a:spcAft>
        <a:buClr>
          <a:schemeClr val="tx2"/>
        </a:buClr>
        <a:buSzPct val="100000"/>
        <a:defRPr lang="x-none" sz="1224" baseline="0">
          <a:solidFill>
            <a:schemeClr val="tx1"/>
          </a:solidFill>
          <a:latin typeface="+mn-lt"/>
          <a:ea typeface="+mn-ea"/>
          <a:cs typeface="+mn-cs"/>
        </a:defRPr>
      </a:lvl1pPr>
      <a:lvl2pPr marL="148205" indent="-146990" algn="l" defTabSz="685145" rtl="0" eaLnBrk="1" fontAlgn="base" hangingPunct="1">
        <a:spcBef>
          <a:spcPct val="0"/>
        </a:spcBef>
        <a:spcAft>
          <a:spcPct val="0"/>
        </a:spcAft>
        <a:buClr>
          <a:schemeClr val="tx2"/>
        </a:buClr>
        <a:buSzPct val="125000"/>
        <a:buFont typeface="Arial" charset="0"/>
        <a:buChar char="▪"/>
        <a:defRPr lang="x-none" sz="1224" baseline="0">
          <a:solidFill>
            <a:schemeClr val="tx1"/>
          </a:solidFill>
          <a:latin typeface="+mn-lt"/>
        </a:defRPr>
      </a:lvl2pPr>
      <a:lvl3pPr marL="349861" indent="-200441" algn="l" defTabSz="685145" rtl="0" eaLnBrk="1" fontAlgn="base" hangingPunct="1">
        <a:spcBef>
          <a:spcPct val="0"/>
        </a:spcBef>
        <a:spcAft>
          <a:spcPct val="0"/>
        </a:spcAft>
        <a:buClr>
          <a:schemeClr val="tx2"/>
        </a:buClr>
        <a:buSzPct val="120000"/>
        <a:buFont typeface="Arial" charset="0"/>
        <a:buChar char="–"/>
        <a:defRPr lang="x-none" sz="1224" baseline="0">
          <a:solidFill>
            <a:schemeClr val="tx1"/>
          </a:solidFill>
          <a:latin typeface="+mn-lt"/>
        </a:defRPr>
      </a:lvl3pPr>
      <a:lvl4pPr marL="470126" indent="-119050" algn="l" defTabSz="685145" rtl="0" eaLnBrk="1" fontAlgn="base" hangingPunct="1">
        <a:spcBef>
          <a:spcPct val="0"/>
        </a:spcBef>
        <a:spcAft>
          <a:spcPct val="0"/>
        </a:spcAft>
        <a:buClr>
          <a:schemeClr val="tx2"/>
        </a:buClr>
        <a:buSzPct val="120000"/>
        <a:buFont typeface="Arial" charset="0"/>
        <a:buChar char="▫"/>
        <a:defRPr lang="x-none" sz="1224" baseline="0">
          <a:solidFill>
            <a:schemeClr val="tx1"/>
          </a:solidFill>
          <a:latin typeface="+mn-lt"/>
        </a:defRPr>
      </a:lvl4pPr>
      <a:lvl5pPr marL="573772" indent="-99614" algn="l" defTabSz="685145"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5pPr>
      <a:lvl6pPr marL="573772" indent="-99614" algn="l" defTabSz="685145"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72" indent="-99614" algn="l" defTabSz="685145"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72" indent="-99614" algn="l" defTabSz="685145"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72" indent="-99614" algn="l" defTabSz="685145"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p:bodyStyle>
    <p:otherStyle>
      <a:defPPr>
        <a:defRPr lang="x-none"/>
      </a:defPPr>
      <a:lvl1pPr marL="0" algn="l" defTabSz="699722" rtl="0" eaLnBrk="1" latinLnBrk="0" hangingPunct="1">
        <a:defRPr lang="x-none" sz="1378" kern="1200">
          <a:solidFill>
            <a:schemeClr val="tx1"/>
          </a:solidFill>
          <a:latin typeface="+mn-lt"/>
          <a:ea typeface="+mn-ea"/>
          <a:cs typeface="+mn-cs"/>
        </a:defRPr>
      </a:lvl1pPr>
      <a:lvl2pPr marL="349861" algn="l" defTabSz="699722" rtl="0" eaLnBrk="1" latinLnBrk="0" hangingPunct="1">
        <a:defRPr lang="x-none" sz="1378" kern="1200">
          <a:solidFill>
            <a:schemeClr val="tx1"/>
          </a:solidFill>
          <a:latin typeface="+mn-lt"/>
          <a:ea typeface="+mn-ea"/>
          <a:cs typeface="+mn-cs"/>
        </a:defRPr>
      </a:lvl2pPr>
      <a:lvl3pPr marL="699722" algn="l" defTabSz="699722" rtl="0" eaLnBrk="1" latinLnBrk="0" hangingPunct="1">
        <a:defRPr lang="x-none" sz="1378" kern="1200">
          <a:solidFill>
            <a:schemeClr val="tx1"/>
          </a:solidFill>
          <a:latin typeface="+mn-lt"/>
          <a:ea typeface="+mn-ea"/>
          <a:cs typeface="+mn-cs"/>
        </a:defRPr>
      </a:lvl3pPr>
      <a:lvl4pPr marL="1049582" algn="l" defTabSz="699722" rtl="0" eaLnBrk="1" latinLnBrk="0" hangingPunct="1">
        <a:defRPr lang="x-none" sz="1378" kern="1200">
          <a:solidFill>
            <a:schemeClr val="tx1"/>
          </a:solidFill>
          <a:latin typeface="+mn-lt"/>
          <a:ea typeface="+mn-ea"/>
          <a:cs typeface="+mn-cs"/>
        </a:defRPr>
      </a:lvl4pPr>
      <a:lvl5pPr marL="1399444" algn="l" defTabSz="699722" rtl="0" eaLnBrk="1" latinLnBrk="0" hangingPunct="1">
        <a:defRPr lang="x-none" sz="1378" kern="1200">
          <a:solidFill>
            <a:schemeClr val="tx1"/>
          </a:solidFill>
          <a:latin typeface="+mn-lt"/>
          <a:ea typeface="+mn-ea"/>
          <a:cs typeface="+mn-cs"/>
        </a:defRPr>
      </a:lvl5pPr>
      <a:lvl6pPr marL="1749305" algn="l" defTabSz="699722" rtl="0" eaLnBrk="1" latinLnBrk="0" hangingPunct="1">
        <a:defRPr lang="x-none" sz="1378" kern="1200">
          <a:solidFill>
            <a:schemeClr val="tx1"/>
          </a:solidFill>
          <a:latin typeface="+mn-lt"/>
          <a:ea typeface="+mn-ea"/>
          <a:cs typeface="+mn-cs"/>
        </a:defRPr>
      </a:lvl6pPr>
      <a:lvl7pPr marL="2099165" algn="l" defTabSz="699722" rtl="0" eaLnBrk="1" latinLnBrk="0" hangingPunct="1">
        <a:defRPr lang="x-none" sz="1378" kern="1200">
          <a:solidFill>
            <a:schemeClr val="tx1"/>
          </a:solidFill>
          <a:latin typeface="+mn-lt"/>
          <a:ea typeface="+mn-ea"/>
          <a:cs typeface="+mn-cs"/>
        </a:defRPr>
      </a:lvl7pPr>
      <a:lvl8pPr marL="2449026" algn="l" defTabSz="699722" rtl="0" eaLnBrk="1" latinLnBrk="0" hangingPunct="1">
        <a:defRPr lang="x-none" sz="1378" kern="1200">
          <a:solidFill>
            <a:schemeClr val="tx1"/>
          </a:solidFill>
          <a:latin typeface="+mn-lt"/>
          <a:ea typeface="+mn-ea"/>
          <a:cs typeface="+mn-cs"/>
        </a:defRPr>
      </a:lvl8pPr>
      <a:lvl9pPr marL="2798887" algn="l" defTabSz="699722" rtl="0" eaLnBrk="1" latinLnBrk="0" hangingPunct="1">
        <a:defRPr lang="x-none" sz="1378"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9FA12E-54E9-DE66-A53D-C15557780347}"/>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D7619E-6130-930B-01BC-BAE7AE59B32F}"/>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324119-2991-04AB-3AC3-FDD92C19663A}"/>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199FCDFC-CCE8-4DCF-86A6-27FBC62FE34B}" type="datetimeFigureOut">
              <a:rPr lang="en-US" smtClean="0"/>
              <a:t>01/08/2023</a:t>
            </a:fld>
            <a:endParaRPr lang="en-US"/>
          </a:p>
        </p:txBody>
      </p:sp>
      <p:sp>
        <p:nvSpPr>
          <p:cNvPr id="5" name="Footer Placeholder 4">
            <a:extLst>
              <a:ext uri="{FF2B5EF4-FFF2-40B4-BE49-F238E27FC236}">
                <a16:creationId xmlns:a16="http://schemas.microsoft.com/office/drawing/2014/main" id="{C9F10C49-10A3-3348-ADA7-1DB58B65FD16}"/>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2E37EF5-F844-C9E5-1091-8EA3F5C4348E}"/>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7BD116B4-F236-41F5-9202-8ACC0AAD45B7}" type="slidenum">
              <a:rPr lang="en-US" smtClean="0"/>
              <a:t>‹#›</a:t>
            </a:fld>
            <a:endParaRPr lang="en-US"/>
          </a:p>
        </p:txBody>
      </p:sp>
    </p:spTree>
    <p:extLst>
      <p:ext uri="{BB962C8B-B14F-4D97-AF65-F5344CB8AC3E}">
        <p14:creationId xmlns:p14="http://schemas.microsoft.com/office/powerpoint/2010/main" val="411378375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E790F2-D004-8B24-2F99-90E0A84BBBA2}"/>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42589F-2763-F670-E16C-DF5C0AD87358}"/>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DB1E03-FAAB-B090-47EA-D189B0503C78}"/>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1C57435-1D3E-44F9-ACDD-DD6349CE1979}" type="datetimeFigureOut">
              <a:rPr lang="en-US" smtClean="0"/>
              <a:t>01/08/2023</a:t>
            </a:fld>
            <a:endParaRPr lang="en-US"/>
          </a:p>
        </p:txBody>
      </p:sp>
      <p:sp>
        <p:nvSpPr>
          <p:cNvPr id="5" name="Footer Placeholder 4">
            <a:extLst>
              <a:ext uri="{FF2B5EF4-FFF2-40B4-BE49-F238E27FC236}">
                <a16:creationId xmlns:a16="http://schemas.microsoft.com/office/drawing/2014/main" id="{F755D01E-AA74-76F2-A53A-754BA181CE5F}"/>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1A28A9C-4D9F-0807-A5D0-FB0728246DDE}"/>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A38FD9C-405C-4AFE-9BE6-39BC20D3ACF6}" type="slidenum">
              <a:rPr lang="en-US" smtClean="0"/>
              <a:t>‹#›</a:t>
            </a:fld>
            <a:endParaRPr lang="en-US"/>
          </a:p>
        </p:txBody>
      </p:sp>
    </p:spTree>
    <p:extLst>
      <p:ext uri="{BB962C8B-B14F-4D97-AF65-F5344CB8AC3E}">
        <p14:creationId xmlns:p14="http://schemas.microsoft.com/office/powerpoint/2010/main" val="65957302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685800">
              <a:buClrTx/>
              <a:defRPr/>
            </a:pPr>
            <a:endParaRPr lang="en-US" kern="1200" dirty="0">
              <a:solidFill>
                <a:prstClr val="black">
                  <a:tint val="75000"/>
                </a:prstClr>
              </a:solidFill>
              <a:latin typeface="Segoe UI"/>
              <a:ea typeface="+mn-ea"/>
              <a:cs typeface="+mn-cs"/>
            </a:endParaRPr>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685800">
              <a:buClrTx/>
              <a:defRPr/>
            </a:pPr>
            <a:endParaRPr lang="en-US" kern="1200" dirty="0">
              <a:solidFill>
                <a:prstClr val="black">
                  <a:tint val="75000"/>
                </a:prstClr>
              </a:solidFill>
              <a:latin typeface="Segoe UI"/>
              <a:ea typeface="+mn-ea"/>
              <a:cs typeface="+mn-cs"/>
            </a:endParaRPr>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685800">
              <a:buClrTx/>
              <a:defRPr/>
            </a:pPr>
            <a:fld id="{E938251B-2A4A-F741-A30F-8A59FDE936DE}" type="slidenum">
              <a:rPr lang="en-US" kern="1200" smtClean="0">
                <a:solidFill>
                  <a:prstClr val="black">
                    <a:tint val="75000"/>
                  </a:prstClr>
                </a:solidFill>
                <a:latin typeface="Segoe UI"/>
                <a:ea typeface="+mn-ea"/>
                <a:cs typeface="+mn-cs"/>
              </a:rPr>
              <a:pPr defTabSz="685800">
                <a:buClrTx/>
                <a:defRPr/>
              </a:pPr>
              <a:t>‹#›</a:t>
            </a:fld>
            <a:endParaRPr lang="en-US" kern="1200" dirty="0">
              <a:solidFill>
                <a:prstClr val="black">
                  <a:tint val="75000"/>
                </a:prstClr>
              </a:solidFill>
              <a:latin typeface="Segoe UI"/>
              <a:ea typeface="+mn-ea"/>
              <a:cs typeface="+mn-cs"/>
            </a:endParaRPr>
          </a:p>
        </p:txBody>
      </p:sp>
      <p:pic>
        <p:nvPicPr>
          <p:cNvPr id="7" name="Picture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5041107"/>
            <a:ext cx="9144000" cy="102394"/>
          </a:xfrm>
          <a:prstGeom prst="rect">
            <a:avLst/>
          </a:prstGeom>
        </p:spPr>
      </p:pic>
      <p:pic>
        <p:nvPicPr>
          <p:cNvPr id="9" name="Picture 8"/>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7782561" y="215135"/>
            <a:ext cx="1077009" cy="338585"/>
          </a:xfrm>
          <a:prstGeom prst="rect">
            <a:avLst/>
          </a:prstGeom>
          <a:noFill/>
          <a:ln>
            <a:noFill/>
          </a:ln>
        </p:spPr>
      </p:pic>
    </p:spTree>
    <p:extLst>
      <p:ext uri="{BB962C8B-B14F-4D97-AF65-F5344CB8AC3E}">
        <p14:creationId xmlns:p14="http://schemas.microsoft.com/office/powerpoint/2010/main" val="4025274970"/>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7"/>
            </p:custDataLst>
          </p:nvPr>
        </p:nvGraphicFramePr>
        <p:xfrm>
          <a:off x="0" y="0"/>
          <a:ext cx="161984" cy="121481"/>
        </p:xfrm>
        <a:graphic>
          <a:graphicData uri="http://schemas.openxmlformats.org/presentationml/2006/ole">
            <mc:AlternateContent xmlns:mc="http://schemas.openxmlformats.org/markup-compatibility/2006">
              <mc:Choice xmlns:v="urn:schemas-microsoft-com:vml" Requires="v">
                <p:oleObj name="think-cell Slide" r:id="rId24" imgW="270" imgH="270" progId="TCLayout.ActiveDocument.1">
                  <p:embed/>
                </p:oleObj>
              </mc:Choice>
              <mc:Fallback>
                <p:oleObj name="think-cell Slide" r:id="rId24" imgW="270" imgH="270" progId="TCLayout.ActiveDocument.1">
                  <p:embed/>
                  <p:pic>
                    <p:nvPicPr>
                      <p:cNvPr id="2" name="Object 1" hidden="1"/>
                      <p:cNvPicPr/>
                      <p:nvPr/>
                    </p:nvPicPr>
                    <p:blipFill>
                      <a:blip r:embed="rId25"/>
                      <a:stretch>
                        <a:fillRect/>
                      </a:stretch>
                    </p:blipFill>
                    <p:spPr>
                      <a:xfrm>
                        <a:off x="0" y="0"/>
                        <a:ext cx="161984" cy="121481"/>
                      </a:xfrm>
                      <a:prstGeom prst="rect">
                        <a:avLst/>
                      </a:prstGeom>
                    </p:spPr>
                  </p:pic>
                </p:oleObj>
              </mc:Fallback>
            </mc:AlternateContent>
          </a:graphicData>
        </a:graphic>
      </p:graphicFrame>
      <p:sp>
        <p:nvSpPr>
          <p:cNvPr id="6" name="Rectangle 5" hidden="1"/>
          <p:cNvSpPr/>
          <p:nvPr>
            <p:custDataLst>
              <p:tags r:id="rId8"/>
            </p:custDataLst>
          </p:nvPr>
        </p:nvSpPr>
        <p:spPr bwMode="auto">
          <a:xfrm>
            <a:off x="0" y="0"/>
            <a:ext cx="161984" cy="121481"/>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224" dirty="0">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8362601" y="1485005"/>
            <a:ext cx="1420261" cy="70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459" baseline="0">
                <a:solidFill>
                  <a:srgbClr val="808080"/>
                </a:solidFill>
                <a:latin typeface="+mn-lt"/>
                <a:ea typeface="+mn-ea"/>
              </a:rPr>
              <a:t>Last Modified 12/08/2020 04:05 Arabian Standard Time</a:t>
            </a:r>
            <a:endParaRPr lang="x-none" sz="1224" baseline="0" dirty="0">
              <a:solidFill>
                <a:srgbClr val="808080"/>
              </a:solidFill>
              <a:latin typeface="+mn-lt"/>
              <a:ea typeface="+mn-ea"/>
            </a:endParaRPr>
          </a:p>
        </p:txBody>
      </p:sp>
      <p:sp>
        <p:nvSpPr>
          <p:cNvPr id="1035" name="Printed" hidden="1"/>
          <p:cNvSpPr txBox="1">
            <a:spLocks noChangeArrowheads="1"/>
          </p:cNvSpPr>
          <p:nvPr/>
        </p:nvSpPr>
        <p:spPr bwMode="gray">
          <a:xfrm rot="5400000">
            <a:off x="8443550" y="3148490"/>
            <a:ext cx="1258358" cy="70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459" baseline="0" dirty="0">
                <a:solidFill>
                  <a:srgbClr val="808080"/>
                </a:solidFill>
                <a:latin typeface="+mn-lt"/>
                <a:ea typeface="+mn-ea"/>
              </a:rPr>
              <a:t>Printed 25/07/2020 16:01 Arabian Standard Time</a:t>
            </a:r>
            <a:endParaRPr lang="x-none" sz="1224" baseline="0" dirty="0">
              <a:solidFill>
                <a:srgbClr val="808080"/>
              </a:solidFill>
              <a:latin typeface="+mn-lt"/>
              <a:ea typeface="+mn-ea"/>
            </a:endParaRPr>
          </a:p>
        </p:txBody>
      </p:sp>
      <p:sp>
        <p:nvSpPr>
          <p:cNvPr id="19" name="Title Placeholder 2"/>
          <p:cNvSpPr>
            <a:spLocks noGrp="1" noChangeArrowheads="1"/>
          </p:cNvSpPr>
          <p:nvPr>
            <p:ph type="title"/>
          </p:nvPr>
        </p:nvSpPr>
        <p:spPr bwMode="gray">
          <a:xfrm>
            <a:off x="123110" y="176149"/>
            <a:ext cx="8794113" cy="235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latinLnBrk="0"/>
            <a:r>
              <a:rPr lang="en-US"/>
              <a:t>Click to edit Master title style</a:t>
            </a:r>
            <a:endParaRPr lang="x-none" noProof="0" dirty="0"/>
          </a:p>
        </p:txBody>
      </p:sp>
      <p:sp>
        <p:nvSpPr>
          <p:cNvPr id="10" name="1. On-page tracker" hidden="1"/>
          <p:cNvSpPr>
            <a:spLocks noChangeArrowheads="1"/>
          </p:cNvSpPr>
          <p:nvPr/>
        </p:nvSpPr>
        <p:spPr bwMode="gray">
          <a:xfrm>
            <a:off x="121490" y="57978"/>
            <a:ext cx="375103" cy="941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612" cap="all" baseline="0" dirty="0">
                <a:solidFill>
                  <a:schemeClr val="accent6"/>
                </a:solidFill>
                <a:latin typeface="+mn-lt"/>
                <a:ea typeface="+mn-ea"/>
              </a:rPr>
              <a:t>TRACKER</a:t>
            </a:r>
          </a:p>
        </p:txBody>
      </p:sp>
      <p:sp>
        <p:nvSpPr>
          <p:cNvPr id="11" name="3. Unit of measure" hidden="1"/>
          <p:cNvSpPr txBox="1">
            <a:spLocks noChangeArrowheads="1"/>
          </p:cNvSpPr>
          <p:nvPr/>
        </p:nvSpPr>
        <p:spPr bwMode="gray">
          <a:xfrm>
            <a:off x="121490" y="424603"/>
            <a:ext cx="879411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224" baseline="0" dirty="0">
                <a:solidFill>
                  <a:schemeClr val="accent6"/>
                </a:solidFill>
                <a:latin typeface="+mn-lt"/>
                <a:ea typeface="+mn-ea"/>
              </a:rPr>
              <a:t>Unit of measure</a:t>
            </a:r>
          </a:p>
        </p:txBody>
      </p:sp>
      <p:sp>
        <p:nvSpPr>
          <p:cNvPr id="3" name="Text Placeholder 2"/>
          <p:cNvSpPr>
            <a:spLocks noGrp="1"/>
          </p:cNvSpPr>
          <p:nvPr>
            <p:ph type="body" idx="1"/>
          </p:nvPr>
        </p:nvSpPr>
        <p:spPr bwMode="gray">
          <a:xfrm>
            <a:off x="2022462" y="2036809"/>
            <a:ext cx="4389768" cy="942084"/>
          </a:xfrm>
          <a:prstGeom prst="rect">
            <a:avLst/>
          </a:prstGeom>
        </p:spPr>
        <p:txBody>
          <a:bodyPr vert="horz" lIns="0" tIns="0" rIns="0" bIns="0" rtlCol="0">
            <a:spAutoFit/>
          </a:bodyPr>
          <a:lstStyle/>
          <a:p>
            <a:pPr lvl="0" latinLnBrk="0"/>
            <a:r>
              <a:rPr lang="en-US"/>
              <a:t>Click to edit Master text styles</a:t>
            </a:r>
          </a:p>
          <a:p>
            <a:pPr lvl="1" latinLnBrk="0"/>
            <a:r>
              <a:rPr lang="en-US"/>
              <a:t>Second level</a:t>
            </a:r>
          </a:p>
          <a:p>
            <a:pPr lvl="2" latinLnBrk="0"/>
            <a:r>
              <a:rPr lang="en-US"/>
              <a:t>Third level</a:t>
            </a:r>
          </a:p>
          <a:p>
            <a:pPr lvl="3" latinLnBrk="0"/>
            <a:r>
              <a:rPr lang="en-US"/>
              <a:t>Fourth level</a:t>
            </a:r>
          </a:p>
          <a:p>
            <a:pPr lvl="4" latinLnBrk="0"/>
            <a:r>
              <a:rPr lang="en-US"/>
              <a:t>Fifth level</a:t>
            </a:r>
            <a:endParaRPr lang="x-none" dirty="0"/>
          </a:p>
        </p:txBody>
      </p:sp>
      <p:grpSp>
        <p:nvGrpSpPr>
          <p:cNvPr id="15" name="ACET" hidden="1"/>
          <p:cNvGrpSpPr>
            <a:grpSpLocks/>
          </p:cNvGrpSpPr>
          <p:nvPr/>
        </p:nvGrpSpPr>
        <p:grpSpPr bwMode="gray">
          <a:xfrm>
            <a:off x="2022461" y="1499951"/>
            <a:ext cx="4350891" cy="394814"/>
            <a:chOff x="915" y="705"/>
            <a:chExt cx="2686" cy="325"/>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5"/>
              <a:ext cx="2686" cy="325"/>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224" b="1" baseline="0" dirty="0">
                  <a:solidFill>
                    <a:srgbClr val="000000"/>
                  </a:solidFill>
                  <a:latin typeface="+mn-lt"/>
                  <a:ea typeface="+mn-ea"/>
                </a:rPr>
                <a:t>Title</a:t>
              </a:r>
            </a:p>
            <a:p>
              <a:r>
                <a:rPr lang="x-none" sz="1224" baseline="0" dirty="0">
                  <a:solidFill>
                    <a:srgbClr val="808080"/>
                  </a:solidFill>
                  <a:latin typeface="+mn-lt"/>
                  <a:ea typeface="+mn-ea"/>
                </a:rPr>
                <a:t>Unit of measure</a:t>
              </a:r>
            </a:p>
          </p:txBody>
        </p:sp>
      </p:grpSp>
      <p:sp>
        <p:nvSpPr>
          <p:cNvPr id="64" name="Rectangle 63"/>
          <p:cNvSpPr/>
          <p:nvPr userDrawn="1"/>
        </p:nvSpPr>
        <p:spPr bwMode="ltGray">
          <a:xfrm>
            <a:off x="1" y="4920277"/>
            <a:ext cx="9144000" cy="223223"/>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9973" tIns="34987" rIns="69973" bIns="34987" numCol="1" spcCol="0" rtlCol="0" fromWordArt="0" anchor="ctr" anchorCtr="0" forceAA="0" compatLnSpc="1">
            <a:prstTxWarp prst="textNoShape">
              <a:avLst/>
            </a:prstTxWarp>
            <a:noAutofit/>
          </a:bodyPr>
          <a:lstStyle/>
          <a:p>
            <a:pPr algn="ctr"/>
            <a:endParaRPr lang="en-US" sz="1378" dirty="0">
              <a:solidFill>
                <a:schemeClr val="tx1"/>
              </a:solidFill>
            </a:endParaRPr>
          </a:p>
        </p:txBody>
      </p:sp>
      <p:sp>
        <p:nvSpPr>
          <p:cNvPr id="66" name="Slide Number"/>
          <p:cNvSpPr txBox="1">
            <a:spLocks/>
          </p:cNvSpPr>
          <p:nvPr userDrawn="1"/>
        </p:nvSpPr>
        <p:spPr bwMode="ltGray">
          <a:xfrm>
            <a:off x="8821025" y="4980359"/>
            <a:ext cx="94578" cy="94193"/>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612" baseline="0" smtClean="0">
                <a:solidFill>
                  <a:schemeClr val="bg1"/>
                </a:solidFill>
                <a:latin typeface="+mn-lt"/>
              </a:rPr>
              <a:pPr algn="r"/>
              <a:t>‹#›</a:t>
            </a:fld>
            <a:endParaRPr lang="x-none" sz="612" baseline="0" dirty="0">
              <a:solidFill>
                <a:schemeClr val="bg1"/>
              </a:solidFill>
              <a:latin typeface="+mn-lt"/>
            </a:endParaRPr>
          </a:p>
        </p:txBody>
      </p:sp>
      <p:grpSp>
        <p:nvGrpSpPr>
          <p:cNvPr id="4" name="Slide Elements" hidden="1"/>
          <p:cNvGrpSpPr>
            <a:grpSpLocks/>
          </p:cNvGrpSpPr>
          <p:nvPr userDrawn="1"/>
        </p:nvGrpSpPr>
        <p:grpSpPr bwMode="gray">
          <a:xfrm>
            <a:off x="121490" y="4785041"/>
            <a:ext cx="8794113" cy="289522"/>
            <a:chOff x="119063" y="6252673"/>
            <a:chExt cx="8618537" cy="378343"/>
          </a:xfrm>
        </p:grpSpPr>
        <p:sp>
          <p:nvSpPr>
            <p:cNvPr id="13" name="4. Footnote"/>
            <p:cNvSpPr txBox="1">
              <a:spLocks noChangeArrowheads="1"/>
            </p:cNvSpPr>
            <p:nvPr/>
          </p:nvSpPr>
          <p:spPr bwMode="gray">
            <a:xfrm>
              <a:off x="119063" y="6252673"/>
              <a:ext cx="8618537" cy="123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64385" indent="-64385">
                <a:defRPr lang="x-none"/>
              </a:pPr>
              <a:r>
                <a:rPr lang="x-none" sz="612" baseline="0" dirty="0">
                  <a:solidFill>
                    <a:srgbClr val="808080"/>
                  </a:solidFill>
                  <a:latin typeface="+mn-lt"/>
                  <a:ea typeface="+mn-ea"/>
                </a:rPr>
                <a:t>1 Footnote</a:t>
              </a:r>
            </a:p>
          </p:txBody>
        </p:sp>
        <p:sp>
          <p:nvSpPr>
            <p:cNvPr id="14" name="5. Source"/>
            <p:cNvSpPr>
              <a:spLocks noChangeArrowheads="1"/>
            </p:cNvSpPr>
            <p:nvPr/>
          </p:nvSpPr>
          <p:spPr bwMode="gray">
            <a:xfrm>
              <a:off x="119063" y="6507926"/>
              <a:ext cx="7690797" cy="123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393593" indent="-393593" defTabSz="685145">
                <a:tabLst>
                  <a:tab pos="468911" algn="l"/>
                </a:tabLst>
              </a:pPr>
              <a:r>
                <a:rPr lang="en-US" sz="612" baseline="0">
                  <a:solidFill>
                    <a:schemeClr val="bg1"/>
                  </a:solidFill>
                  <a:latin typeface="+mn-lt"/>
                  <a:ea typeface="+mn-ea"/>
                </a:rPr>
                <a:t>SOURCE: </a:t>
              </a:r>
              <a:r>
                <a:rPr lang="x-none" sz="612" baseline="0">
                  <a:solidFill>
                    <a:schemeClr val="bg1"/>
                  </a:solidFill>
                  <a:latin typeface="+mn-lt"/>
                  <a:ea typeface="+mn-ea"/>
                </a:rPr>
                <a:t>Source</a:t>
              </a:r>
              <a:endParaRPr lang="x-none" sz="612" baseline="0" dirty="0">
                <a:solidFill>
                  <a:schemeClr val="bg1"/>
                </a:solidFill>
                <a:latin typeface="+mn-lt"/>
                <a:ea typeface="+mn-ea"/>
              </a:endParaRPr>
            </a:p>
          </p:txBody>
        </p:sp>
      </p:grpSp>
      <p:grpSp>
        <p:nvGrpSpPr>
          <p:cNvPr id="67" name="LegendBoxes" hidden="1"/>
          <p:cNvGrpSpPr>
            <a:grpSpLocks/>
          </p:cNvGrpSpPr>
          <p:nvPr userDrawn="1"/>
        </p:nvGrpSpPr>
        <p:grpSpPr bwMode="auto">
          <a:xfrm>
            <a:off x="8331270" y="206579"/>
            <a:ext cx="589191" cy="762901"/>
            <a:chOff x="4936" y="176"/>
            <a:chExt cx="485" cy="628"/>
          </a:xfrm>
        </p:grpSpPr>
        <p:sp>
          <p:nvSpPr>
            <p:cNvPr id="68" name="Legend1"/>
            <p:cNvSpPr>
              <a:spLocks noChangeArrowheads="1"/>
            </p:cNvSpPr>
            <p:nvPr/>
          </p:nvSpPr>
          <p:spPr bwMode="auto">
            <a:xfrm>
              <a:off x="5096" y="176"/>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70" name="Legend2"/>
            <p:cNvSpPr>
              <a:spLocks noChangeArrowheads="1"/>
            </p:cNvSpPr>
            <p:nvPr/>
          </p:nvSpPr>
          <p:spPr bwMode="auto">
            <a:xfrm>
              <a:off x="5096" y="346"/>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72" name="Legend3"/>
            <p:cNvSpPr>
              <a:spLocks noChangeArrowheads="1"/>
            </p:cNvSpPr>
            <p:nvPr/>
          </p:nvSpPr>
          <p:spPr bwMode="auto">
            <a:xfrm>
              <a:off x="5096" y="517"/>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74" name="Legend4"/>
            <p:cNvSpPr>
              <a:spLocks noChangeArrowheads="1"/>
            </p:cNvSpPr>
            <p:nvPr/>
          </p:nvSpPr>
          <p:spPr bwMode="auto">
            <a:xfrm>
              <a:off x="5096" y="688"/>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grpSp>
        <p:nvGrpSpPr>
          <p:cNvPr id="76" name="LegendLines" hidden="1"/>
          <p:cNvGrpSpPr>
            <a:grpSpLocks/>
          </p:cNvGrpSpPr>
          <p:nvPr userDrawn="1"/>
        </p:nvGrpSpPr>
        <p:grpSpPr bwMode="auto">
          <a:xfrm>
            <a:off x="8095593" y="206579"/>
            <a:ext cx="824868" cy="558812"/>
            <a:chOff x="4750" y="176"/>
            <a:chExt cx="679" cy="460"/>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918" dirty="0">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918" dirty="0">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918" dirty="0">
                <a:latin typeface="+mn-lt"/>
              </a:endParaRPr>
            </a:p>
          </p:txBody>
        </p:sp>
        <p:sp>
          <p:nvSpPr>
            <p:cNvPr id="80" name="Legend1"/>
            <p:cNvSpPr>
              <a:spLocks noChangeArrowheads="1"/>
            </p:cNvSpPr>
            <p:nvPr/>
          </p:nvSpPr>
          <p:spPr bwMode="auto">
            <a:xfrm>
              <a:off x="5104" y="176"/>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81" name="Legend2"/>
            <p:cNvSpPr>
              <a:spLocks noChangeArrowheads="1"/>
            </p:cNvSpPr>
            <p:nvPr/>
          </p:nvSpPr>
          <p:spPr bwMode="auto">
            <a:xfrm>
              <a:off x="5104" y="344"/>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82" name="Legend3"/>
            <p:cNvSpPr>
              <a:spLocks noChangeArrowheads="1"/>
            </p:cNvSpPr>
            <p:nvPr/>
          </p:nvSpPr>
          <p:spPr bwMode="auto">
            <a:xfrm>
              <a:off x="5104" y="520"/>
              <a:ext cx="325"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grpSp>
      <p:grpSp>
        <p:nvGrpSpPr>
          <p:cNvPr id="83" name="McKSticker" hidden="1"/>
          <p:cNvGrpSpPr/>
          <p:nvPr userDrawn="1"/>
        </p:nvGrpSpPr>
        <p:grpSpPr bwMode="auto">
          <a:xfrm>
            <a:off x="8354104" y="206579"/>
            <a:ext cx="561500" cy="121893"/>
            <a:chOff x="8007023" y="285750"/>
            <a:chExt cx="733752" cy="159288"/>
          </a:xfrm>
        </p:grpSpPr>
        <p:sp>
          <p:nvSpPr>
            <p:cNvPr id="84" name="StickerRectangle"/>
            <p:cNvSpPr>
              <a:spLocks noChangeArrowheads="1"/>
            </p:cNvSpPr>
            <p:nvPr/>
          </p:nvSpPr>
          <p:spPr bwMode="auto">
            <a:xfrm>
              <a:off x="8007023" y="285750"/>
              <a:ext cx="733752" cy="15928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685145">
                <a:buClr>
                  <a:schemeClr val="tx2"/>
                </a:buClr>
              </a:pPr>
              <a:r>
                <a:rPr lang="en-US" sz="612" baseline="0" dirty="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07023" y="285750"/>
              <a:ext cx="0" cy="159288"/>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07023" y="445038"/>
              <a:ext cx="733752"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8280121" y="206578"/>
            <a:ext cx="639734" cy="999791"/>
            <a:chOff x="6655594" y="273840"/>
            <a:chExt cx="835986" cy="1306516"/>
          </a:xfrm>
        </p:grpSpPr>
        <p:grpSp>
          <p:nvGrpSpPr>
            <p:cNvPr id="88" name="MoonLegend1"/>
            <p:cNvGrpSpPr>
              <a:grpSpLocks noChangeAspect="1"/>
            </p:cNvGrpSpPr>
            <p:nvPr>
              <p:custDataLst>
                <p:tags r:id="rId9"/>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2"/>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107" name="Arc 39"/>
              <p:cNvSpPr>
                <a:spLocks noChangeAspect="1"/>
              </p:cNvSpPr>
              <p:nvPr>
                <p:custDataLst>
                  <p:tags r:id="rId23"/>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grpSp>
          <p:nvGrpSpPr>
            <p:cNvPr id="89" name="MoonLegend2"/>
            <p:cNvGrpSpPr>
              <a:grpSpLocks noChangeAspect="1"/>
            </p:cNvGrpSpPr>
            <p:nvPr>
              <p:custDataLst>
                <p:tags r:id="rId10"/>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20"/>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105" name="Arc 42"/>
              <p:cNvSpPr>
                <a:spLocks noChangeAspect="1"/>
              </p:cNvSpPr>
              <p:nvPr>
                <p:custDataLst>
                  <p:tags r:id="rId21"/>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grpSp>
          <p:nvGrpSpPr>
            <p:cNvPr id="90" name="MoonLegend4"/>
            <p:cNvGrpSpPr>
              <a:grpSpLocks noChangeAspect="1"/>
            </p:cNvGrpSpPr>
            <p:nvPr>
              <p:custDataLst>
                <p:tags r:id="rId11"/>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18"/>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103" name="Arc 48"/>
              <p:cNvSpPr>
                <a:spLocks noChangeAspect="1"/>
              </p:cNvSpPr>
              <p:nvPr>
                <p:custDataLst>
                  <p:tags r:id="rId19"/>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grpSp>
          <p:nvGrpSpPr>
            <p:cNvPr id="91" name="MoonLegend5"/>
            <p:cNvGrpSpPr>
              <a:grpSpLocks noChangeAspect="1"/>
            </p:cNvGrpSpPr>
            <p:nvPr>
              <p:custDataLst>
                <p:tags r:id="rId12"/>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16"/>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101" name="Oval 51"/>
              <p:cNvSpPr>
                <a:spLocks noChangeAspect="1" noChangeArrowheads="1"/>
              </p:cNvSpPr>
              <p:nvPr>
                <p:custDataLst>
                  <p:tags r:id="rId17"/>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sp>
          <p:nvSpPr>
            <p:cNvPr id="92" name="Legend1"/>
            <p:cNvSpPr>
              <a:spLocks noChangeArrowheads="1"/>
            </p:cNvSpPr>
            <p:nvPr/>
          </p:nvSpPr>
          <p:spPr bwMode="auto">
            <a:xfrm>
              <a:off x="6976269" y="286539"/>
              <a:ext cx="515311" cy="184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93" name="Legend2"/>
            <p:cNvSpPr>
              <a:spLocks noChangeArrowheads="1"/>
            </p:cNvSpPr>
            <p:nvPr/>
          </p:nvSpPr>
          <p:spPr bwMode="auto">
            <a:xfrm>
              <a:off x="6976269" y="561178"/>
              <a:ext cx="515311" cy="184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94" name="Legend3"/>
            <p:cNvSpPr>
              <a:spLocks noChangeArrowheads="1"/>
            </p:cNvSpPr>
            <p:nvPr/>
          </p:nvSpPr>
          <p:spPr bwMode="auto">
            <a:xfrm>
              <a:off x="6976269" y="835817"/>
              <a:ext cx="515311" cy="184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95" name="Legend4"/>
            <p:cNvSpPr>
              <a:spLocks noChangeArrowheads="1"/>
            </p:cNvSpPr>
            <p:nvPr/>
          </p:nvSpPr>
          <p:spPr bwMode="auto">
            <a:xfrm>
              <a:off x="6976269" y="1107280"/>
              <a:ext cx="515311" cy="184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sp>
          <p:nvSpPr>
            <p:cNvPr id="96" name="Legend5"/>
            <p:cNvSpPr>
              <a:spLocks noChangeArrowheads="1"/>
            </p:cNvSpPr>
            <p:nvPr/>
          </p:nvSpPr>
          <p:spPr bwMode="auto">
            <a:xfrm>
              <a:off x="6976269" y="1383505"/>
              <a:ext cx="515311" cy="184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685145">
                <a:buClr>
                  <a:schemeClr val="tx2"/>
                </a:buClr>
              </a:pPr>
              <a:r>
                <a:rPr lang="en-US" sz="918" dirty="0">
                  <a:latin typeface="+mn-lt"/>
                </a:rPr>
                <a:t>Legend</a:t>
              </a:r>
            </a:p>
          </p:txBody>
        </p:sp>
        <p:grpSp>
          <p:nvGrpSpPr>
            <p:cNvPr id="97" name="MoonLegend3"/>
            <p:cNvGrpSpPr>
              <a:grpSpLocks noChangeAspect="1"/>
            </p:cNvGrpSpPr>
            <p:nvPr>
              <p:custDataLst>
                <p:tags r:id="rId13"/>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4"/>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sp>
            <p:nvSpPr>
              <p:cNvPr id="99" name="Arc 48"/>
              <p:cNvSpPr>
                <a:spLocks noChangeAspect="1"/>
              </p:cNvSpPr>
              <p:nvPr>
                <p:custDataLst>
                  <p:tags r:id="rId15"/>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18" dirty="0">
                  <a:latin typeface="+mn-lt"/>
                </a:endParaRPr>
              </a:p>
            </p:txBody>
          </p:sp>
        </p:grpSp>
      </p:grpSp>
      <p:sp>
        <p:nvSpPr>
          <p:cNvPr id="61" name="doc id"/>
          <p:cNvSpPr txBox="1">
            <a:spLocks noChangeArrowheads="1"/>
          </p:cNvSpPr>
          <p:nvPr userDrawn="1"/>
        </p:nvSpPr>
        <p:spPr bwMode="white">
          <a:xfrm>
            <a:off x="8615933" y="27942"/>
            <a:ext cx="301290" cy="93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612" baseline="0" dirty="0">
              <a:solidFill>
                <a:schemeClr val="accent6"/>
              </a:solidFill>
              <a:latin typeface="+mn-lt"/>
            </a:endParaRPr>
          </a:p>
        </p:txBody>
      </p:sp>
      <p:pic>
        <p:nvPicPr>
          <p:cNvPr id="112222" name="Picture 606" descr="Image result for al futtaim logo"/>
          <p:cNvPicPr>
            <a:picLocks noChangeAspect="1" noChangeArrowheads="1"/>
          </p:cNvPicPr>
          <p:nvPr userDrawn="1"/>
        </p:nvPicPr>
        <p:blipFill rotWithShape="1">
          <a:blip r:embed="rId26" cstate="email">
            <a:biLevel thresh="25000"/>
            <a:extLst>
              <a:ext uri="{28A0092B-C50C-407E-A947-70E740481C1C}">
                <a14:useLocalDpi xmlns:a14="http://schemas.microsoft.com/office/drawing/2010/main"/>
              </a:ext>
            </a:extLst>
          </a:blip>
          <a:srcRect/>
          <a:stretch/>
        </p:blipFill>
        <p:spPr bwMode="auto">
          <a:xfrm>
            <a:off x="8124281" y="4976411"/>
            <a:ext cx="540321" cy="1109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464490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Lst>
  <p:hf hdr="0" ftr="0" dt="0"/>
  <p:txStyles>
    <p:titleStyle>
      <a:lvl1pPr algn="l" defTabSz="685145" rtl="0" eaLnBrk="1" fontAlgn="base" hangingPunct="1">
        <a:spcBef>
          <a:spcPct val="0"/>
        </a:spcBef>
        <a:spcAft>
          <a:spcPct val="0"/>
        </a:spcAft>
        <a:tabLst>
          <a:tab pos="206515" algn="l"/>
        </a:tabLst>
        <a:defRPr lang="x-none" sz="1531" b="0" baseline="0">
          <a:solidFill>
            <a:schemeClr val="tx2"/>
          </a:solidFill>
          <a:latin typeface="+mj-lt"/>
          <a:ea typeface="+mj-ea"/>
          <a:cs typeface="+mj-cs"/>
        </a:defRPr>
      </a:lvl1pPr>
      <a:lvl2pPr algn="l" defTabSz="685145" rtl="0" eaLnBrk="1" fontAlgn="base" hangingPunct="1">
        <a:spcBef>
          <a:spcPct val="0"/>
        </a:spcBef>
        <a:spcAft>
          <a:spcPct val="0"/>
        </a:spcAft>
        <a:defRPr lang="x-none" sz="1454" b="1">
          <a:solidFill>
            <a:schemeClr val="tx2"/>
          </a:solidFill>
          <a:latin typeface="Arial" charset="0"/>
        </a:defRPr>
      </a:lvl2pPr>
      <a:lvl3pPr algn="l" defTabSz="685145" rtl="0" eaLnBrk="1" fontAlgn="base" hangingPunct="1">
        <a:spcBef>
          <a:spcPct val="0"/>
        </a:spcBef>
        <a:spcAft>
          <a:spcPct val="0"/>
        </a:spcAft>
        <a:defRPr lang="x-none" sz="1454" b="1">
          <a:solidFill>
            <a:schemeClr val="tx2"/>
          </a:solidFill>
          <a:latin typeface="Arial" charset="0"/>
        </a:defRPr>
      </a:lvl3pPr>
      <a:lvl4pPr algn="l" defTabSz="685145" rtl="0" eaLnBrk="1" fontAlgn="base" hangingPunct="1">
        <a:spcBef>
          <a:spcPct val="0"/>
        </a:spcBef>
        <a:spcAft>
          <a:spcPct val="0"/>
        </a:spcAft>
        <a:defRPr lang="x-none" sz="1454" b="1">
          <a:solidFill>
            <a:schemeClr val="tx2"/>
          </a:solidFill>
          <a:latin typeface="Arial" charset="0"/>
        </a:defRPr>
      </a:lvl4pPr>
      <a:lvl5pPr algn="l" defTabSz="685145" rtl="0" eaLnBrk="1" fontAlgn="base" hangingPunct="1">
        <a:spcBef>
          <a:spcPct val="0"/>
        </a:spcBef>
        <a:spcAft>
          <a:spcPct val="0"/>
        </a:spcAft>
        <a:defRPr lang="x-none" sz="1454" b="1">
          <a:solidFill>
            <a:schemeClr val="tx2"/>
          </a:solidFill>
          <a:latin typeface="Arial" charset="0"/>
        </a:defRPr>
      </a:lvl5pPr>
      <a:lvl6pPr marL="349861" algn="l" defTabSz="685145" rtl="0" eaLnBrk="1" fontAlgn="base" hangingPunct="1">
        <a:spcBef>
          <a:spcPct val="0"/>
        </a:spcBef>
        <a:spcAft>
          <a:spcPct val="0"/>
        </a:spcAft>
        <a:defRPr lang="x-none" sz="1454" b="1">
          <a:solidFill>
            <a:schemeClr val="tx2"/>
          </a:solidFill>
          <a:latin typeface="Arial" charset="0"/>
        </a:defRPr>
      </a:lvl6pPr>
      <a:lvl7pPr marL="699722" algn="l" defTabSz="685145" rtl="0" eaLnBrk="1" fontAlgn="base" hangingPunct="1">
        <a:spcBef>
          <a:spcPct val="0"/>
        </a:spcBef>
        <a:spcAft>
          <a:spcPct val="0"/>
        </a:spcAft>
        <a:defRPr lang="x-none" sz="1454" b="1">
          <a:solidFill>
            <a:schemeClr val="tx2"/>
          </a:solidFill>
          <a:latin typeface="Arial" charset="0"/>
        </a:defRPr>
      </a:lvl7pPr>
      <a:lvl8pPr marL="1049582" algn="l" defTabSz="685145" rtl="0" eaLnBrk="1" fontAlgn="base" hangingPunct="1">
        <a:spcBef>
          <a:spcPct val="0"/>
        </a:spcBef>
        <a:spcAft>
          <a:spcPct val="0"/>
        </a:spcAft>
        <a:defRPr lang="x-none" sz="1454" b="1">
          <a:solidFill>
            <a:schemeClr val="tx2"/>
          </a:solidFill>
          <a:latin typeface="Arial" charset="0"/>
        </a:defRPr>
      </a:lvl8pPr>
      <a:lvl9pPr marL="1399444" algn="l" defTabSz="685145" rtl="0" eaLnBrk="1" fontAlgn="base" hangingPunct="1">
        <a:spcBef>
          <a:spcPct val="0"/>
        </a:spcBef>
        <a:spcAft>
          <a:spcPct val="0"/>
        </a:spcAft>
        <a:defRPr lang="x-none" sz="1454" b="1">
          <a:solidFill>
            <a:schemeClr val="tx2"/>
          </a:solidFill>
          <a:latin typeface="Arial" charset="0"/>
        </a:defRPr>
      </a:lvl9pPr>
    </p:titleStyle>
    <p:bodyStyle>
      <a:lvl1pPr marL="0" indent="0" algn="l" defTabSz="685145" rtl="0" eaLnBrk="1" fontAlgn="base" hangingPunct="1">
        <a:spcBef>
          <a:spcPct val="0"/>
        </a:spcBef>
        <a:spcAft>
          <a:spcPct val="0"/>
        </a:spcAft>
        <a:buClr>
          <a:schemeClr val="tx2"/>
        </a:buClr>
        <a:buSzPct val="100000"/>
        <a:defRPr lang="x-none" sz="1224" baseline="0">
          <a:solidFill>
            <a:schemeClr val="tx1"/>
          </a:solidFill>
          <a:latin typeface="+mn-lt"/>
          <a:ea typeface="+mn-ea"/>
          <a:cs typeface="+mn-cs"/>
        </a:defRPr>
      </a:lvl1pPr>
      <a:lvl2pPr marL="148205" indent="-146990" algn="l" defTabSz="685145" rtl="0" eaLnBrk="1" fontAlgn="base" hangingPunct="1">
        <a:spcBef>
          <a:spcPct val="0"/>
        </a:spcBef>
        <a:spcAft>
          <a:spcPct val="0"/>
        </a:spcAft>
        <a:buClr>
          <a:schemeClr val="tx2"/>
        </a:buClr>
        <a:buSzPct val="125000"/>
        <a:buFont typeface="Arial" charset="0"/>
        <a:buChar char="▪"/>
        <a:defRPr lang="x-none" sz="1224" baseline="0">
          <a:solidFill>
            <a:schemeClr val="tx1"/>
          </a:solidFill>
          <a:latin typeface="+mn-lt"/>
        </a:defRPr>
      </a:lvl2pPr>
      <a:lvl3pPr marL="349861" indent="-200441" algn="l" defTabSz="685145" rtl="0" eaLnBrk="1" fontAlgn="base" hangingPunct="1">
        <a:spcBef>
          <a:spcPct val="0"/>
        </a:spcBef>
        <a:spcAft>
          <a:spcPct val="0"/>
        </a:spcAft>
        <a:buClr>
          <a:schemeClr val="tx2"/>
        </a:buClr>
        <a:buSzPct val="120000"/>
        <a:buFont typeface="Arial" charset="0"/>
        <a:buChar char="–"/>
        <a:defRPr lang="x-none" sz="1224" baseline="0">
          <a:solidFill>
            <a:schemeClr val="tx1"/>
          </a:solidFill>
          <a:latin typeface="+mn-lt"/>
        </a:defRPr>
      </a:lvl3pPr>
      <a:lvl4pPr marL="470126" indent="-119050" algn="l" defTabSz="685145" rtl="0" eaLnBrk="1" fontAlgn="base" hangingPunct="1">
        <a:spcBef>
          <a:spcPct val="0"/>
        </a:spcBef>
        <a:spcAft>
          <a:spcPct val="0"/>
        </a:spcAft>
        <a:buClr>
          <a:schemeClr val="tx2"/>
        </a:buClr>
        <a:buSzPct val="120000"/>
        <a:buFont typeface="Arial" charset="0"/>
        <a:buChar char="▫"/>
        <a:defRPr lang="x-none" sz="1224" baseline="0">
          <a:solidFill>
            <a:schemeClr val="tx1"/>
          </a:solidFill>
          <a:latin typeface="+mn-lt"/>
        </a:defRPr>
      </a:lvl4pPr>
      <a:lvl5pPr marL="573772" indent="-99614" algn="l" defTabSz="685145"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5pPr>
      <a:lvl6pPr marL="573772" indent="-99614" algn="l" defTabSz="685145"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72" indent="-99614" algn="l" defTabSz="685145"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72" indent="-99614" algn="l" defTabSz="685145"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72" indent="-99614" algn="l" defTabSz="685145"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p:bodyStyle>
    <p:otherStyle>
      <a:defPPr>
        <a:defRPr lang="x-none"/>
      </a:defPPr>
      <a:lvl1pPr marL="0" algn="l" defTabSz="699722" rtl="0" eaLnBrk="1" latinLnBrk="0" hangingPunct="1">
        <a:defRPr lang="x-none" sz="1378" kern="1200">
          <a:solidFill>
            <a:schemeClr val="tx1"/>
          </a:solidFill>
          <a:latin typeface="+mn-lt"/>
          <a:ea typeface="+mn-ea"/>
          <a:cs typeface="+mn-cs"/>
        </a:defRPr>
      </a:lvl1pPr>
      <a:lvl2pPr marL="349861" algn="l" defTabSz="699722" rtl="0" eaLnBrk="1" latinLnBrk="0" hangingPunct="1">
        <a:defRPr lang="x-none" sz="1378" kern="1200">
          <a:solidFill>
            <a:schemeClr val="tx1"/>
          </a:solidFill>
          <a:latin typeface="+mn-lt"/>
          <a:ea typeface="+mn-ea"/>
          <a:cs typeface="+mn-cs"/>
        </a:defRPr>
      </a:lvl2pPr>
      <a:lvl3pPr marL="699722" algn="l" defTabSz="699722" rtl="0" eaLnBrk="1" latinLnBrk="0" hangingPunct="1">
        <a:defRPr lang="x-none" sz="1378" kern="1200">
          <a:solidFill>
            <a:schemeClr val="tx1"/>
          </a:solidFill>
          <a:latin typeface="+mn-lt"/>
          <a:ea typeface="+mn-ea"/>
          <a:cs typeface="+mn-cs"/>
        </a:defRPr>
      </a:lvl3pPr>
      <a:lvl4pPr marL="1049582" algn="l" defTabSz="699722" rtl="0" eaLnBrk="1" latinLnBrk="0" hangingPunct="1">
        <a:defRPr lang="x-none" sz="1378" kern="1200">
          <a:solidFill>
            <a:schemeClr val="tx1"/>
          </a:solidFill>
          <a:latin typeface="+mn-lt"/>
          <a:ea typeface="+mn-ea"/>
          <a:cs typeface="+mn-cs"/>
        </a:defRPr>
      </a:lvl4pPr>
      <a:lvl5pPr marL="1399444" algn="l" defTabSz="699722" rtl="0" eaLnBrk="1" latinLnBrk="0" hangingPunct="1">
        <a:defRPr lang="x-none" sz="1378" kern="1200">
          <a:solidFill>
            <a:schemeClr val="tx1"/>
          </a:solidFill>
          <a:latin typeface="+mn-lt"/>
          <a:ea typeface="+mn-ea"/>
          <a:cs typeface="+mn-cs"/>
        </a:defRPr>
      </a:lvl5pPr>
      <a:lvl6pPr marL="1749305" algn="l" defTabSz="699722" rtl="0" eaLnBrk="1" latinLnBrk="0" hangingPunct="1">
        <a:defRPr lang="x-none" sz="1378" kern="1200">
          <a:solidFill>
            <a:schemeClr val="tx1"/>
          </a:solidFill>
          <a:latin typeface="+mn-lt"/>
          <a:ea typeface="+mn-ea"/>
          <a:cs typeface="+mn-cs"/>
        </a:defRPr>
      </a:lvl6pPr>
      <a:lvl7pPr marL="2099165" algn="l" defTabSz="699722" rtl="0" eaLnBrk="1" latinLnBrk="0" hangingPunct="1">
        <a:defRPr lang="x-none" sz="1378" kern="1200">
          <a:solidFill>
            <a:schemeClr val="tx1"/>
          </a:solidFill>
          <a:latin typeface="+mn-lt"/>
          <a:ea typeface="+mn-ea"/>
          <a:cs typeface="+mn-cs"/>
        </a:defRPr>
      </a:lvl7pPr>
      <a:lvl8pPr marL="2449026" algn="l" defTabSz="699722" rtl="0" eaLnBrk="1" latinLnBrk="0" hangingPunct="1">
        <a:defRPr lang="x-none" sz="1378" kern="1200">
          <a:solidFill>
            <a:schemeClr val="tx1"/>
          </a:solidFill>
          <a:latin typeface="+mn-lt"/>
          <a:ea typeface="+mn-ea"/>
          <a:cs typeface="+mn-cs"/>
        </a:defRPr>
      </a:lvl8pPr>
      <a:lvl9pPr marL="2798887" algn="l" defTabSz="699722" rtl="0" eaLnBrk="1" latinLnBrk="0" hangingPunct="1">
        <a:defRPr lang="x-none" sz="1378"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5.jpg"/></Relationships>
</file>

<file path=ppt/slides/_rels/slide1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5.xml"/><Relationship Id="rId5" Type="http://schemas.openxmlformats.org/officeDocument/2006/relationships/image" Target="../media/image36.png"/><Relationship Id="rId4" Type="http://schemas.microsoft.com/office/2007/relationships/hdphoto" Target="../media/hdphoto1.wdp"/></Relationships>
</file>

<file path=ppt/slides/_rels/slide45.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2.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5"/>
        <p:cNvGrpSpPr/>
        <p:nvPr/>
      </p:nvGrpSpPr>
      <p:grpSpPr>
        <a:xfrm>
          <a:off x="0" y="0"/>
          <a:ext cx="0" cy="0"/>
          <a:chOff x="0" y="0"/>
          <a:chExt cx="0" cy="0"/>
        </a:xfrm>
      </p:grpSpPr>
      <p:sp>
        <p:nvSpPr>
          <p:cNvPr id="126" name="Google Shape;126;p12"/>
          <p:cNvSpPr txBox="1">
            <a:spLocks noGrp="1"/>
          </p:cNvSpPr>
          <p:nvPr>
            <p:ph type="ctrTitle"/>
          </p:nvPr>
        </p:nvSpPr>
        <p:spPr>
          <a:xfrm>
            <a:off x="0" y="2238243"/>
            <a:ext cx="3937021" cy="2174065"/>
          </a:xfrm>
          <a:prstGeom prst="rect">
            <a:avLst/>
          </a:prstGeom>
        </p:spPr>
        <p:txBody>
          <a:bodyPr spcFirstLastPara="1" wrap="square" lIns="0" tIns="0" rIns="0" bIns="0" anchor="b" anchorCtr="0">
            <a:noAutofit/>
          </a:bodyPr>
          <a:lstStyle/>
          <a:p>
            <a:pPr lvl="0" algn="ctr">
              <a:lnSpc>
                <a:spcPct val="150000"/>
              </a:lnSpc>
            </a:pPr>
            <a:br>
              <a:rPr lang="en" sz="2800" b="1" dirty="0">
                <a:solidFill>
                  <a:srgbClr val="00B0F0"/>
                </a:solidFill>
                <a:latin typeface="Century Gothic" panose="020B0502020202020204" pitchFamily="34" charset="0"/>
              </a:rPr>
            </a:br>
            <a:r>
              <a:rPr lang="en-US" sz="2800" b="1" dirty="0">
                <a:solidFill>
                  <a:srgbClr val="00B0F0"/>
                </a:solidFill>
                <a:latin typeface="Century Gothic" panose="020B0502020202020204" pitchFamily="34" charset="0"/>
              </a:rPr>
              <a:t>Career Growth &amp; Development Employees  </a:t>
            </a:r>
            <a:endParaRPr sz="2800" b="1" dirty="0">
              <a:solidFill>
                <a:srgbClr val="00B0F0"/>
              </a:solidFill>
              <a:latin typeface="Century Gothic" panose="020B0502020202020204" pitchFamily="34" charset="0"/>
            </a:endParaRPr>
          </a:p>
        </p:txBody>
      </p:sp>
      <p:pic>
        <p:nvPicPr>
          <p:cNvPr id="127" name="Google Shape;127;p12"/>
          <p:cNvPicPr preferRelativeResize="0"/>
          <p:nvPr/>
        </p:nvPicPr>
        <p:blipFill rotWithShape="1">
          <a:blip r:embed="rId3"/>
          <a:srcRect t="16074" b="16074"/>
          <a:stretch/>
        </p:blipFill>
        <p:spPr>
          <a:xfrm>
            <a:off x="3651758" y="0"/>
            <a:ext cx="5053644" cy="5143500"/>
          </a:xfrm>
          <a:custGeom>
            <a:avLst/>
            <a:gdLst/>
            <a:ahLst/>
            <a:cxnLst/>
            <a:rect l="l" t="t" r="r" b="b"/>
            <a:pathLst>
              <a:path w="21600" h="21600" extrusionOk="0">
                <a:moveTo>
                  <a:pt x="0" y="0"/>
                </a:moveTo>
                <a:lnTo>
                  <a:pt x="0" y="7154"/>
                </a:lnTo>
                <a:lnTo>
                  <a:pt x="2410" y="6725"/>
                </a:lnTo>
                <a:lnTo>
                  <a:pt x="2410" y="0"/>
                </a:lnTo>
                <a:lnTo>
                  <a:pt x="0" y="0"/>
                </a:lnTo>
                <a:close/>
                <a:moveTo>
                  <a:pt x="9278" y="0"/>
                </a:moveTo>
                <a:lnTo>
                  <a:pt x="9278" y="4888"/>
                </a:lnTo>
                <a:lnTo>
                  <a:pt x="17160" y="3482"/>
                </a:lnTo>
                <a:lnTo>
                  <a:pt x="17160" y="0"/>
                </a:lnTo>
                <a:lnTo>
                  <a:pt x="9278" y="0"/>
                </a:lnTo>
                <a:close/>
                <a:moveTo>
                  <a:pt x="17788" y="0"/>
                </a:moveTo>
                <a:lnTo>
                  <a:pt x="17788" y="1358"/>
                </a:lnTo>
                <a:lnTo>
                  <a:pt x="21600" y="679"/>
                </a:lnTo>
                <a:lnTo>
                  <a:pt x="21600" y="0"/>
                </a:lnTo>
                <a:lnTo>
                  <a:pt x="17788" y="0"/>
                </a:lnTo>
                <a:close/>
                <a:moveTo>
                  <a:pt x="21600" y="1291"/>
                </a:moveTo>
                <a:lnTo>
                  <a:pt x="17790" y="1971"/>
                </a:lnTo>
                <a:lnTo>
                  <a:pt x="17788" y="13824"/>
                </a:lnTo>
                <a:lnTo>
                  <a:pt x="21600" y="13144"/>
                </a:lnTo>
                <a:lnTo>
                  <a:pt x="21600" y="1291"/>
                </a:lnTo>
                <a:close/>
                <a:moveTo>
                  <a:pt x="8652" y="2564"/>
                </a:moveTo>
                <a:lnTo>
                  <a:pt x="3036" y="3564"/>
                </a:lnTo>
                <a:lnTo>
                  <a:pt x="3036" y="11482"/>
                </a:lnTo>
                <a:lnTo>
                  <a:pt x="8652" y="10482"/>
                </a:lnTo>
                <a:lnTo>
                  <a:pt x="8652" y="2564"/>
                </a:lnTo>
                <a:close/>
                <a:moveTo>
                  <a:pt x="17160" y="4161"/>
                </a:moveTo>
                <a:lnTo>
                  <a:pt x="9278" y="5565"/>
                </a:lnTo>
                <a:lnTo>
                  <a:pt x="9278" y="21600"/>
                </a:lnTo>
                <a:lnTo>
                  <a:pt x="17160" y="21600"/>
                </a:lnTo>
                <a:lnTo>
                  <a:pt x="17160" y="4161"/>
                </a:lnTo>
                <a:close/>
                <a:moveTo>
                  <a:pt x="8651" y="11102"/>
                </a:moveTo>
                <a:lnTo>
                  <a:pt x="3036" y="12104"/>
                </a:lnTo>
                <a:lnTo>
                  <a:pt x="3036" y="21600"/>
                </a:lnTo>
                <a:lnTo>
                  <a:pt x="8651" y="21600"/>
                </a:lnTo>
                <a:lnTo>
                  <a:pt x="8651" y="11102"/>
                </a:lnTo>
                <a:close/>
                <a:moveTo>
                  <a:pt x="21600" y="13758"/>
                </a:moveTo>
                <a:lnTo>
                  <a:pt x="17788" y="14436"/>
                </a:lnTo>
                <a:lnTo>
                  <a:pt x="17788" y="18665"/>
                </a:lnTo>
                <a:lnTo>
                  <a:pt x="21600" y="17985"/>
                </a:lnTo>
                <a:lnTo>
                  <a:pt x="21600" y="13758"/>
                </a:lnTo>
                <a:close/>
              </a:path>
            </a:pathLst>
          </a:custGeom>
          <a:noFill/>
          <a:ln>
            <a:noFill/>
          </a:ln>
        </p:spPr>
      </p:pic>
      <p:pic>
        <p:nvPicPr>
          <p:cNvPr id="6" name="Picture 5" descr="Logo&#10;&#10;Description automatically generated">
            <a:extLst>
              <a:ext uri="{FF2B5EF4-FFF2-40B4-BE49-F238E27FC236}">
                <a16:creationId xmlns:a16="http://schemas.microsoft.com/office/drawing/2014/main" id="{30F03E1D-8EA4-4BBF-8DB6-65AB7B9749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176" y="258764"/>
            <a:ext cx="2138250" cy="6313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3C8A70D-7CA5-46C3-B236-C4B4352F16AD}"/>
              </a:ext>
            </a:extLst>
          </p:cNvPr>
          <p:cNvSpPr>
            <a:spLocks noGrp="1"/>
          </p:cNvSpPr>
          <p:nvPr>
            <p:ph type="ctrTitle"/>
          </p:nvPr>
        </p:nvSpPr>
        <p:spPr>
          <a:xfrm>
            <a:off x="182946" y="1306072"/>
            <a:ext cx="5428959" cy="2240100"/>
          </a:xfrm>
        </p:spPr>
        <p:txBody>
          <a:bodyPr/>
          <a:lstStyle/>
          <a:p>
            <a:pPr algn="ctr"/>
            <a:r>
              <a:rPr lang="en-US" sz="3600" dirty="0"/>
              <a:t>AFG Career Growth Model </a:t>
            </a:r>
            <a:br>
              <a:rPr lang="en-US" sz="3600" dirty="0"/>
            </a:br>
            <a:br>
              <a:rPr lang="en-US" sz="3600" dirty="0"/>
            </a:br>
            <a:r>
              <a:rPr lang="en-US" sz="3600" dirty="0"/>
              <a:t> </a:t>
            </a:r>
          </a:p>
        </p:txBody>
      </p:sp>
      <p:sp>
        <p:nvSpPr>
          <p:cNvPr id="2" name="Slide Number Placeholder 1">
            <a:extLst>
              <a:ext uri="{FF2B5EF4-FFF2-40B4-BE49-F238E27FC236}">
                <a16:creationId xmlns:a16="http://schemas.microsoft.com/office/drawing/2014/main" id="{378DFDD7-7689-4FAF-B42D-5468F3BF664A}"/>
              </a:ext>
            </a:extLst>
          </p:cNvPr>
          <p:cNvSpPr>
            <a:spLocks noGrp="1"/>
          </p:cNvSpPr>
          <p:nvPr>
            <p:ph type="sldNum" idx="4294967295"/>
          </p:nvPr>
        </p:nvSpPr>
        <p:spPr>
          <a:xfrm>
            <a:off x="8783638" y="4687888"/>
            <a:ext cx="360362" cy="455612"/>
          </a:xfrm>
        </p:spPr>
        <p:txBody>
          <a:bodyPr/>
          <a:lstStyle/>
          <a:p>
            <a:pPr marL="0" lvl="0" indent="0" algn="ctr" rtl="0">
              <a:spcBef>
                <a:spcPts val="0"/>
              </a:spcBef>
              <a:spcAft>
                <a:spcPts val="0"/>
              </a:spcAft>
              <a:buNone/>
            </a:pPr>
            <a:fld id="{00000000-1234-1234-1234-123412341234}" type="slidenum">
              <a:rPr lang="en" smtClean="0"/>
              <a:t>10</a:t>
            </a:fld>
            <a:endParaRPr lang="en" dirty="0"/>
          </a:p>
        </p:txBody>
      </p:sp>
    </p:spTree>
    <p:extLst>
      <p:ext uri="{BB962C8B-B14F-4D97-AF65-F5344CB8AC3E}">
        <p14:creationId xmlns:p14="http://schemas.microsoft.com/office/powerpoint/2010/main" val="161652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9C1A6F-690E-4AFC-9A4B-3F1F2802C72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dirty="0"/>
          </a:p>
        </p:txBody>
      </p:sp>
      <p:sp>
        <p:nvSpPr>
          <p:cNvPr id="12" name="Rectangle 2">
            <a:extLst>
              <a:ext uri="{FF2B5EF4-FFF2-40B4-BE49-F238E27FC236}">
                <a16:creationId xmlns:a16="http://schemas.microsoft.com/office/drawing/2014/main" id="{B23E1F8E-2477-4ED1-87C7-1D68FEED29A6}"/>
              </a:ext>
            </a:extLst>
          </p:cNvPr>
          <p:cNvSpPr>
            <a:spLocks noChangeArrowheads="1"/>
          </p:cNvSpPr>
          <p:nvPr/>
        </p:nvSpPr>
        <p:spPr bwMode="auto">
          <a:xfrm>
            <a:off x="152400" y="-867310"/>
            <a:ext cx="6096000" cy="800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tx1"/>
                  </a:outerShdw>
                </a:effectLst>
              </a14:hiddenEffects>
            </a:ext>
          </a:extLst>
        </p:spPr>
        <p:txBody>
          <a:bodyPr anchor="ctr"/>
          <a:lstStyle>
            <a:lvl1pPr>
              <a:defRPr sz="2400" b="1">
                <a:solidFill>
                  <a:srgbClr val="000099"/>
                </a:solidFill>
                <a:latin typeface="Arial" panose="020B0604020202020204" pitchFamily="34" charset="0"/>
              </a:defRPr>
            </a:lvl1pPr>
            <a:lvl2pPr>
              <a:defRPr sz="2400" b="1">
                <a:solidFill>
                  <a:srgbClr val="000099"/>
                </a:solidFill>
                <a:latin typeface="Arial" panose="020B0604020202020204" pitchFamily="34" charset="0"/>
              </a:defRPr>
            </a:lvl2pPr>
            <a:lvl3pPr>
              <a:defRPr sz="2400" b="1">
                <a:solidFill>
                  <a:srgbClr val="000099"/>
                </a:solidFill>
                <a:latin typeface="Arial" panose="020B0604020202020204" pitchFamily="34" charset="0"/>
              </a:defRPr>
            </a:lvl3pPr>
            <a:lvl4pPr>
              <a:defRPr sz="2400" b="1">
                <a:solidFill>
                  <a:srgbClr val="000099"/>
                </a:solidFill>
                <a:latin typeface="Arial" panose="020B0604020202020204" pitchFamily="34" charset="0"/>
              </a:defRPr>
            </a:lvl4pPr>
            <a:lvl5pPr>
              <a:defRPr sz="2400" b="1">
                <a:solidFill>
                  <a:srgbClr val="000099"/>
                </a:solidFill>
                <a:latin typeface="Arial" panose="020B0604020202020204" pitchFamily="34" charset="0"/>
              </a:defRPr>
            </a:lvl5pPr>
            <a:lvl6pPr marL="457200" algn="ctr" eaLnBrk="0" fontAlgn="base" hangingPunct="0">
              <a:spcBef>
                <a:spcPct val="0"/>
              </a:spcBef>
              <a:spcAft>
                <a:spcPct val="0"/>
              </a:spcAft>
              <a:defRPr sz="2400" b="1">
                <a:solidFill>
                  <a:srgbClr val="000099"/>
                </a:solidFill>
                <a:latin typeface="Arial" panose="020B0604020202020204" pitchFamily="34" charset="0"/>
              </a:defRPr>
            </a:lvl6pPr>
            <a:lvl7pPr marL="914400" algn="ctr" eaLnBrk="0" fontAlgn="base" hangingPunct="0">
              <a:spcBef>
                <a:spcPct val="0"/>
              </a:spcBef>
              <a:spcAft>
                <a:spcPct val="0"/>
              </a:spcAft>
              <a:defRPr sz="2400" b="1">
                <a:solidFill>
                  <a:srgbClr val="000099"/>
                </a:solidFill>
                <a:latin typeface="Arial" panose="020B0604020202020204" pitchFamily="34" charset="0"/>
              </a:defRPr>
            </a:lvl7pPr>
            <a:lvl8pPr marL="1371600" algn="ctr" eaLnBrk="0" fontAlgn="base" hangingPunct="0">
              <a:spcBef>
                <a:spcPct val="0"/>
              </a:spcBef>
              <a:spcAft>
                <a:spcPct val="0"/>
              </a:spcAft>
              <a:defRPr sz="2400" b="1">
                <a:solidFill>
                  <a:srgbClr val="000099"/>
                </a:solidFill>
                <a:latin typeface="Arial" panose="020B0604020202020204" pitchFamily="34" charset="0"/>
              </a:defRPr>
            </a:lvl8pPr>
            <a:lvl9pPr marL="1828800" algn="ctr" eaLnBrk="0" fontAlgn="base" hangingPunct="0">
              <a:spcBef>
                <a:spcPct val="0"/>
              </a:spcBef>
              <a:spcAft>
                <a:spcPct val="0"/>
              </a:spcAft>
              <a:defRPr sz="2400" b="1">
                <a:solidFill>
                  <a:srgbClr val="000099"/>
                </a:solidFill>
                <a:latin typeface="Arial" panose="020B0604020202020204" pitchFamily="34" charset="0"/>
              </a:defRPr>
            </a:lvl9pPr>
          </a:lstStyle>
          <a:p>
            <a:endParaRPr lang="en-GB" altLang="en-US" dirty="0"/>
          </a:p>
        </p:txBody>
      </p:sp>
      <p:sp>
        <p:nvSpPr>
          <p:cNvPr id="13" name="Rectangle 3">
            <a:extLst>
              <a:ext uri="{FF2B5EF4-FFF2-40B4-BE49-F238E27FC236}">
                <a16:creationId xmlns:a16="http://schemas.microsoft.com/office/drawing/2014/main" id="{034DAC4D-23EB-448D-914B-F360E044F2D2}"/>
              </a:ext>
            </a:extLst>
          </p:cNvPr>
          <p:cNvSpPr txBox="1">
            <a:spLocks noChangeArrowheads="1"/>
          </p:cNvSpPr>
          <p:nvPr/>
        </p:nvSpPr>
        <p:spPr>
          <a:xfrm>
            <a:off x="39688" y="84137"/>
            <a:ext cx="8197850" cy="5921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en-US" sz="2800" b="1" dirty="0">
                <a:solidFill>
                  <a:srgbClr val="00B0F0"/>
                </a:solidFill>
                <a:latin typeface="Century Gothic" panose="020B0502020202020204" pitchFamily="34" charset="0"/>
              </a:rPr>
              <a:t>AL FUTTAIM CAREER GROWTH MODEL</a:t>
            </a:r>
          </a:p>
        </p:txBody>
      </p:sp>
      <p:pic>
        <p:nvPicPr>
          <p:cNvPr id="4" name="Picture 3" descr="A screenshot of a computer&#10;&#10;Description automatically generated with medium confidence">
            <a:extLst>
              <a:ext uri="{FF2B5EF4-FFF2-40B4-BE49-F238E27FC236}">
                <a16:creationId xmlns:a16="http://schemas.microsoft.com/office/drawing/2014/main" id="{811AC660-BF44-BFE6-5870-2BB6EDC5A8EA}"/>
              </a:ext>
            </a:extLst>
          </p:cNvPr>
          <p:cNvPicPr>
            <a:picLocks noChangeAspect="1"/>
          </p:cNvPicPr>
          <p:nvPr/>
        </p:nvPicPr>
        <p:blipFill>
          <a:blip r:embed="rId3"/>
          <a:stretch>
            <a:fillRect/>
          </a:stretch>
        </p:blipFill>
        <p:spPr>
          <a:xfrm>
            <a:off x="0" y="350874"/>
            <a:ext cx="8750792" cy="4689148"/>
          </a:xfrm>
          <a:prstGeom prst="rect">
            <a:avLst/>
          </a:prstGeom>
        </p:spPr>
      </p:pic>
    </p:spTree>
    <p:extLst>
      <p:ext uri="{BB962C8B-B14F-4D97-AF65-F5344CB8AC3E}">
        <p14:creationId xmlns:p14="http://schemas.microsoft.com/office/powerpoint/2010/main" val="25515223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4B44F5-7B0C-40AD-8EEF-07BC7222B5B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a:t>
            </a:fld>
            <a:endParaRPr lang="en" dirty="0"/>
          </a:p>
        </p:txBody>
      </p:sp>
      <p:sp>
        <p:nvSpPr>
          <p:cNvPr id="24" name="Rectangle 3">
            <a:extLst>
              <a:ext uri="{FF2B5EF4-FFF2-40B4-BE49-F238E27FC236}">
                <a16:creationId xmlns:a16="http://schemas.microsoft.com/office/drawing/2014/main" id="{E7A74461-C990-4160-92BD-C3AD8B3A9AF7}"/>
              </a:ext>
            </a:extLst>
          </p:cNvPr>
          <p:cNvSpPr txBox="1">
            <a:spLocks noChangeArrowheads="1"/>
          </p:cNvSpPr>
          <p:nvPr/>
        </p:nvSpPr>
        <p:spPr>
          <a:xfrm>
            <a:off x="0" y="13279"/>
            <a:ext cx="8197850" cy="5921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en-US" sz="2800" b="1" dirty="0">
                <a:solidFill>
                  <a:srgbClr val="00B0F0"/>
                </a:solidFill>
                <a:latin typeface="Century Gothic" panose="020B0502020202020204" pitchFamily="34" charset="0"/>
              </a:rPr>
              <a:t>PROVEN RESULTS </a:t>
            </a:r>
          </a:p>
        </p:txBody>
      </p:sp>
      <p:pic>
        <p:nvPicPr>
          <p:cNvPr id="25" name="Picture 24" descr="iStock_000017679701Small.jpg">
            <a:extLst>
              <a:ext uri="{FF2B5EF4-FFF2-40B4-BE49-F238E27FC236}">
                <a16:creationId xmlns:a16="http://schemas.microsoft.com/office/drawing/2014/main" id="{56B2177A-6540-485A-96F1-50898C5A121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2185"/>
          <a:stretch/>
        </p:blipFill>
        <p:spPr>
          <a:xfrm>
            <a:off x="5662218" y="1630384"/>
            <a:ext cx="3053776" cy="3219213"/>
          </a:xfrm>
          <a:prstGeom prst="rect">
            <a:avLst/>
          </a:prstGeom>
        </p:spPr>
      </p:pic>
      <p:sp>
        <p:nvSpPr>
          <p:cNvPr id="26" name="TextBox 25">
            <a:extLst>
              <a:ext uri="{FF2B5EF4-FFF2-40B4-BE49-F238E27FC236}">
                <a16:creationId xmlns:a16="http://schemas.microsoft.com/office/drawing/2014/main" id="{EEFCCE84-D80C-4B3A-A60C-68D99B69BF9B}"/>
              </a:ext>
            </a:extLst>
          </p:cNvPr>
          <p:cNvSpPr txBox="1"/>
          <p:nvPr/>
        </p:nvSpPr>
        <p:spPr>
          <a:xfrm>
            <a:off x="144203" y="858005"/>
            <a:ext cx="5597515" cy="4616648"/>
          </a:xfrm>
          <a:prstGeom prst="rect">
            <a:avLst/>
          </a:prstGeom>
          <a:noFill/>
        </p:spPr>
        <p:txBody>
          <a:bodyPr wrap="square" lIns="91440" tIns="45720" rIns="91440" bIns="45720" rtlCol="0" anchor="t">
            <a:spAutoFit/>
          </a:bodyPr>
          <a:lstStyle/>
          <a:p>
            <a:pPr marL="285750" indent="-285750">
              <a:buFont typeface="Wingdings" panose="05000000000000000000" pitchFamily="2" charset="2"/>
              <a:buChar char="q"/>
              <a:defRPr/>
            </a:pPr>
            <a:endParaRPr lang="en-US" dirty="0">
              <a:solidFill>
                <a:schemeClr val="tx2">
                  <a:lumMod val="25000"/>
                </a:schemeClr>
              </a:solidFill>
            </a:endParaRPr>
          </a:p>
          <a:p>
            <a:pPr marL="342900" indent="-342900">
              <a:buClr>
                <a:srgbClr val="FFC000"/>
              </a:buClr>
              <a:buFont typeface="Wingdings" panose="05000000000000000000" pitchFamily="2" charset="2"/>
              <a:buChar char="q"/>
              <a:defRPr/>
            </a:pPr>
            <a:r>
              <a:rPr lang="en-US" altLang="en-US" dirty="0">
                <a:solidFill>
                  <a:schemeClr val="tx1">
                    <a:lumMod val="75000"/>
                    <a:lumOff val="25000"/>
                  </a:schemeClr>
                </a:solidFill>
              </a:rPr>
              <a:t>Demonstrating consistent and superior results is essential for consideration for new opportunities</a:t>
            </a:r>
          </a:p>
          <a:p>
            <a:pPr>
              <a:buClr>
                <a:srgbClr val="FFC000"/>
              </a:buClr>
              <a:defRPr/>
            </a:pPr>
            <a:endParaRPr lang="en-US" altLang="en-US" dirty="0">
              <a:solidFill>
                <a:schemeClr val="tx1">
                  <a:lumMod val="75000"/>
                  <a:lumOff val="25000"/>
                </a:schemeClr>
              </a:solidFill>
            </a:endParaRPr>
          </a:p>
          <a:p>
            <a:pPr marL="342900" indent="-342900">
              <a:buClr>
                <a:srgbClr val="FFC000"/>
              </a:buClr>
              <a:buFont typeface="Wingdings" panose="05000000000000000000" pitchFamily="2" charset="2"/>
              <a:buChar char="q"/>
              <a:defRPr/>
            </a:pPr>
            <a:r>
              <a:rPr lang="en-US" altLang="en-US" dirty="0">
                <a:solidFill>
                  <a:schemeClr val="tx1">
                    <a:lumMod val="75000"/>
                    <a:lumOff val="25000"/>
                  </a:schemeClr>
                </a:solidFill>
              </a:rPr>
              <a:t>Demonstrating consistent performance rating for at least 2 cycles </a:t>
            </a:r>
          </a:p>
          <a:p>
            <a:pPr>
              <a:buClr>
                <a:srgbClr val="FFC000"/>
              </a:buClr>
              <a:defRPr/>
            </a:pPr>
            <a:endParaRPr lang="en-US" altLang="en-US" dirty="0">
              <a:solidFill>
                <a:schemeClr val="tx1">
                  <a:lumMod val="75000"/>
                  <a:lumOff val="25000"/>
                </a:schemeClr>
              </a:solidFill>
            </a:endParaRPr>
          </a:p>
          <a:p>
            <a:pPr marL="342900" indent="-342900">
              <a:buClr>
                <a:srgbClr val="FFC000"/>
              </a:buClr>
              <a:buFont typeface="Wingdings" panose="05000000000000000000" pitchFamily="2" charset="2"/>
              <a:buChar char="q"/>
              <a:defRPr/>
            </a:pPr>
            <a:r>
              <a:rPr lang="en-US" altLang="en-US" dirty="0">
                <a:solidFill>
                  <a:schemeClr val="tx1">
                    <a:lumMod val="75000"/>
                    <a:lumOff val="25000"/>
                  </a:schemeClr>
                </a:solidFill>
              </a:rPr>
              <a:t>Understanding that Business growth drives personal growth </a:t>
            </a:r>
          </a:p>
          <a:p>
            <a:pPr marL="342900" indent="-342900">
              <a:buClr>
                <a:srgbClr val="FFC000"/>
              </a:buClr>
              <a:buFont typeface="Wingdings" panose="05000000000000000000" pitchFamily="2" charset="2"/>
              <a:buChar char="q"/>
              <a:defRPr/>
            </a:pPr>
            <a:endParaRPr lang="en-US" altLang="en-US" dirty="0">
              <a:solidFill>
                <a:schemeClr val="tx1">
                  <a:lumMod val="75000"/>
                  <a:lumOff val="25000"/>
                </a:schemeClr>
              </a:solidFill>
            </a:endParaRPr>
          </a:p>
          <a:p>
            <a:pPr marL="342900" indent="-342900">
              <a:buClr>
                <a:srgbClr val="FFC000"/>
              </a:buClr>
              <a:buFont typeface="Wingdings" panose="05000000000000000000" pitchFamily="2" charset="2"/>
              <a:buChar char="q"/>
              <a:defRPr/>
            </a:pPr>
            <a:r>
              <a:rPr lang="en-US" altLang="en-US" dirty="0">
                <a:solidFill>
                  <a:schemeClr val="tx1">
                    <a:lumMod val="75000"/>
                    <a:lumOff val="25000"/>
                  </a:schemeClr>
                </a:solidFill>
              </a:rPr>
              <a:t>Understanding that it’s unlikely that one success will make a career or that one failure will end it</a:t>
            </a:r>
          </a:p>
          <a:p>
            <a:pPr marL="342900" indent="-342900">
              <a:buClr>
                <a:srgbClr val="FFC000"/>
              </a:buClr>
              <a:buFont typeface="Wingdings" panose="05000000000000000000" pitchFamily="2" charset="2"/>
              <a:buChar char="q"/>
              <a:defRPr/>
            </a:pPr>
            <a:endParaRPr lang="en-US" altLang="en-US" dirty="0">
              <a:solidFill>
                <a:schemeClr val="tx1">
                  <a:lumMod val="75000"/>
                  <a:lumOff val="25000"/>
                </a:schemeClr>
              </a:solidFill>
            </a:endParaRPr>
          </a:p>
          <a:p>
            <a:pPr marL="342900" indent="-342900">
              <a:buClr>
                <a:srgbClr val="FFC000"/>
              </a:buClr>
              <a:buFont typeface="Wingdings" panose="05000000000000000000" pitchFamily="2" charset="2"/>
              <a:buChar char="q"/>
              <a:defRPr/>
            </a:pPr>
            <a:r>
              <a:rPr lang="en-US" altLang="en-US" dirty="0">
                <a:solidFill>
                  <a:schemeClr val="tx1">
                    <a:lumMod val="75000"/>
                    <a:lumOff val="25000"/>
                  </a:schemeClr>
                </a:solidFill>
              </a:rPr>
              <a:t>Acknowledging that it's not only important to achieve results, but also how results are achieved </a:t>
            </a:r>
          </a:p>
          <a:p>
            <a:pPr marL="342900" indent="-342900">
              <a:buClr>
                <a:srgbClr val="FFC000"/>
              </a:buClr>
              <a:buFont typeface="Wingdings" panose="05000000000000000000" pitchFamily="2" charset="2"/>
              <a:buChar char="q"/>
              <a:defRPr/>
            </a:pPr>
            <a:endParaRPr lang="en-US" altLang="en-US" dirty="0">
              <a:solidFill>
                <a:schemeClr val="tx1">
                  <a:lumMod val="75000"/>
                  <a:lumOff val="25000"/>
                </a:schemeClr>
              </a:solidFill>
            </a:endParaRPr>
          </a:p>
          <a:p>
            <a:pPr marL="342900" indent="-342900">
              <a:buClr>
                <a:srgbClr val="FFC000"/>
              </a:buClr>
              <a:buFont typeface="Wingdings" panose="05000000000000000000" pitchFamily="2" charset="2"/>
              <a:buChar char="q"/>
              <a:defRPr/>
            </a:pPr>
            <a:r>
              <a:rPr lang="en-US" dirty="0">
                <a:solidFill>
                  <a:schemeClr val="tx1">
                    <a:lumMod val="75000"/>
                    <a:lumOff val="25000"/>
                  </a:schemeClr>
                </a:solidFill>
              </a:rPr>
              <a:t>Maintaining primary focus on achieving your current role’s objectives. </a:t>
            </a:r>
          </a:p>
          <a:p>
            <a:pPr marL="342900" indent="-342900">
              <a:buClr>
                <a:srgbClr val="FFC000"/>
              </a:buClr>
              <a:buFont typeface="Wingdings" panose="05000000000000000000" pitchFamily="2" charset="2"/>
              <a:buChar char="q"/>
              <a:defRPr/>
            </a:pPr>
            <a:endParaRPr lang="en-US" dirty="0">
              <a:solidFill>
                <a:schemeClr val="tx1">
                  <a:lumMod val="75000"/>
                  <a:lumOff val="25000"/>
                </a:schemeClr>
              </a:solidFill>
            </a:endParaRPr>
          </a:p>
          <a:p>
            <a:pPr marL="342900" indent="-342900">
              <a:buClr>
                <a:srgbClr val="FFC000"/>
              </a:buClr>
              <a:buFont typeface="Wingdings" panose="05000000000000000000" pitchFamily="2" charset="2"/>
              <a:buChar char="q"/>
              <a:defRPr/>
            </a:pPr>
            <a:endParaRPr lang="en-US" dirty="0">
              <a:solidFill>
                <a:schemeClr val="tx2">
                  <a:lumMod val="25000"/>
                </a:schemeClr>
              </a:solidFill>
            </a:endParaRPr>
          </a:p>
          <a:p>
            <a:pPr>
              <a:buClr>
                <a:srgbClr val="FFC000"/>
              </a:buClr>
              <a:defRPr/>
            </a:pPr>
            <a:endParaRPr lang="en-US" dirty="0">
              <a:solidFill>
                <a:schemeClr val="tx2">
                  <a:lumMod val="25000"/>
                </a:schemeClr>
              </a:solidFill>
            </a:endParaRPr>
          </a:p>
          <a:p>
            <a:pPr marL="342900" indent="-342900">
              <a:buClr>
                <a:srgbClr val="FFC000"/>
              </a:buClr>
              <a:buFont typeface="Wingdings" panose="05000000000000000000" pitchFamily="2" charset="2"/>
              <a:buChar char="q"/>
              <a:defRPr/>
            </a:pPr>
            <a:endParaRPr lang="en-US" altLang="en-US" dirty="0">
              <a:solidFill>
                <a:schemeClr val="tx2">
                  <a:lumMod val="25000"/>
                </a:schemeClr>
              </a:solidFill>
            </a:endParaRPr>
          </a:p>
        </p:txBody>
      </p:sp>
    </p:spTree>
    <p:extLst>
      <p:ext uri="{BB962C8B-B14F-4D97-AF65-F5344CB8AC3E}">
        <p14:creationId xmlns:p14="http://schemas.microsoft.com/office/powerpoint/2010/main" val="1457858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4B44F5-7B0C-40AD-8EEF-07BC7222B5B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dirty="0"/>
          </a:p>
        </p:txBody>
      </p:sp>
      <p:sp>
        <p:nvSpPr>
          <p:cNvPr id="24" name="Rectangle 3">
            <a:extLst>
              <a:ext uri="{FF2B5EF4-FFF2-40B4-BE49-F238E27FC236}">
                <a16:creationId xmlns:a16="http://schemas.microsoft.com/office/drawing/2014/main" id="{E7A74461-C990-4160-92BD-C3AD8B3A9AF7}"/>
              </a:ext>
            </a:extLst>
          </p:cNvPr>
          <p:cNvSpPr txBox="1">
            <a:spLocks noChangeArrowheads="1"/>
          </p:cNvSpPr>
          <p:nvPr/>
        </p:nvSpPr>
        <p:spPr>
          <a:xfrm>
            <a:off x="39688" y="84137"/>
            <a:ext cx="8197850" cy="5921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en-US" sz="2800" b="1" dirty="0">
                <a:solidFill>
                  <a:srgbClr val="00B0F0"/>
                </a:solidFill>
                <a:latin typeface="Century Gothic" panose="020B0502020202020204" pitchFamily="34" charset="0"/>
              </a:rPr>
              <a:t>FUNCTIONAL EXCELLENCE</a:t>
            </a:r>
          </a:p>
        </p:txBody>
      </p:sp>
      <p:sp>
        <p:nvSpPr>
          <p:cNvPr id="26" name="Content Placeholder 8">
            <a:extLst>
              <a:ext uri="{FF2B5EF4-FFF2-40B4-BE49-F238E27FC236}">
                <a16:creationId xmlns:a16="http://schemas.microsoft.com/office/drawing/2014/main" id="{BB765C30-3136-41DA-B770-7E62586E324C}"/>
              </a:ext>
            </a:extLst>
          </p:cNvPr>
          <p:cNvSpPr txBox="1">
            <a:spLocks/>
          </p:cNvSpPr>
          <p:nvPr/>
        </p:nvSpPr>
        <p:spPr>
          <a:xfrm>
            <a:off x="588935" y="864306"/>
            <a:ext cx="6297361" cy="429185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tx1">
                    <a:lumMod val="75000"/>
                    <a:lumOff val="25000"/>
                  </a:schemeClr>
                </a:solidFill>
              </a:rPr>
              <a:t>Demonstrating </a:t>
            </a:r>
            <a:r>
              <a:rPr lang="en-US" b="1" dirty="0">
                <a:solidFill>
                  <a:schemeClr val="tx1">
                    <a:lumMod val="75000"/>
                    <a:lumOff val="25000"/>
                  </a:schemeClr>
                </a:solidFill>
              </a:rPr>
              <a:t>technical mastery</a:t>
            </a:r>
            <a:r>
              <a:rPr lang="en-US" dirty="0">
                <a:solidFill>
                  <a:schemeClr val="tx1">
                    <a:lumMod val="75000"/>
                    <a:lumOff val="25000"/>
                  </a:schemeClr>
                </a:solidFill>
              </a:rPr>
              <a:t> of </a:t>
            </a:r>
            <a:r>
              <a:rPr lang="en-US" b="1" dirty="0">
                <a:solidFill>
                  <a:schemeClr val="tx1">
                    <a:lumMod val="75000"/>
                    <a:lumOff val="25000"/>
                  </a:schemeClr>
                </a:solidFill>
              </a:rPr>
              <a:t>current role </a:t>
            </a:r>
            <a:r>
              <a:rPr lang="en-US" dirty="0">
                <a:solidFill>
                  <a:schemeClr val="tx1">
                    <a:lumMod val="75000"/>
                    <a:lumOff val="25000"/>
                  </a:schemeClr>
                </a:solidFill>
              </a:rPr>
              <a:t>and driving continuous </a:t>
            </a:r>
            <a:r>
              <a:rPr lang="en-US" b="1" dirty="0">
                <a:solidFill>
                  <a:schemeClr val="tx1">
                    <a:lumMod val="75000"/>
                    <a:lumOff val="25000"/>
                  </a:schemeClr>
                </a:solidFill>
              </a:rPr>
              <a:t>improvement</a:t>
            </a:r>
            <a:endParaRPr lang="en-US" dirty="0">
              <a:solidFill>
                <a:schemeClr val="tx1">
                  <a:lumMod val="75000"/>
                  <a:lumOff val="25000"/>
                </a:schemeClr>
              </a:solidFill>
              <a:latin typeface="Calibri" charset="0"/>
            </a:endParaRPr>
          </a:p>
        </p:txBody>
      </p:sp>
      <p:pic>
        <p:nvPicPr>
          <p:cNvPr id="27" name="Picture 4" descr="shutterstock_87396899.jpg">
            <a:extLst>
              <a:ext uri="{FF2B5EF4-FFF2-40B4-BE49-F238E27FC236}">
                <a16:creationId xmlns:a16="http://schemas.microsoft.com/office/drawing/2014/main" id="{5EACF878-96A7-4AD2-9BD6-D54271305B3B}"/>
              </a:ext>
            </a:extLst>
          </p:cNvPr>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bwMode="auto">
          <a:xfrm>
            <a:off x="1331982" y="1552174"/>
            <a:ext cx="5839034" cy="3569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64EA1B6D-85B1-4F4E-BD52-57C45CD0D3F1}"/>
              </a:ext>
            </a:extLst>
          </p:cNvPr>
          <p:cNvPicPr>
            <a:picLocks noChangeAspect="1"/>
          </p:cNvPicPr>
          <p:nvPr/>
        </p:nvPicPr>
        <p:blipFill>
          <a:blip r:embed="rId4"/>
          <a:stretch>
            <a:fillRect/>
          </a:stretch>
        </p:blipFill>
        <p:spPr>
          <a:xfrm>
            <a:off x="6886297" y="84137"/>
            <a:ext cx="1778410" cy="995295"/>
          </a:xfrm>
          <a:prstGeom prst="rect">
            <a:avLst/>
          </a:prstGeom>
        </p:spPr>
      </p:pic>
    </p:spTree>
    <p:extLst>
      <p:ext uri="{BB962C8B-B14F-4D97-AF65-F5344CB8AC3E}">
        <p14:creationId xmlns:p14="http://schemas.microsoft.com/office/powerpoint/2010/main" val="4216486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4B44F5-7B0C-40AD-8EEF-07BC7222B5B0}"/>
              </a:ext>
            </a:extLst>
          </p:cNvPr>
          <p:cNvSpPr>
            <a:spLocks noGrp="1"/>
          </p:cNvSpPr>
          <p:nvPr>
            <p:ph type="sldNum" idx="12"/>
          </p:nvPr>
        </p:nvSpPr>
        <p:spPr>
          <a:xfrm>
            <a:off x="8467962" y="4688700"/>
            <a:ext cx="359100" cy="454800"/>
          </a:xfrm>
        </p:spPr>
        <p:txBody>
          <a:bodyPr/>
          <a:lstStyle/>
          <a:p>
            <a:pPr marL="0" lvl="0" indent="0" algn="ctr" rtl="0">
              <a:spcBef>
                <a:spcPts val="0"/>
              </a:spcBef>
              <a:spcAft>
                <a:spcPts val="0"/>
              </a:spcAft>
              <a:buNone/>
            </a:pPr>
            <a:fld id="{00000000-1234-1234-1234-123412341234}" type="slidenum">
              <a:rPr lang="en" smtClean="0"/>
              <a:t>14</a:t>
            </a:fld>
            <a:endParaRPr lang="en" dirty="0"/>
          </a:p>
        </p:txBody>
      </p:sp>
      <p:sp>
        <p:nvSpPr>
          <p:cNvPr id="24" name="Rectangle 3">
            <a:extLst>
              <a:ext uri="{FF2B5EF4-FFF2-40B4-BE49-F238E27FC236}">
                <a16:creationId xmlns:a16="http://schemas.microsoft.com/office/drawing/2014/main" id="{E7A74461-C990-4160-92BD-C3AD8B3A9AF7}"/>
              </a:ext>
            </a:extLst>
          </p:cNvPr>
          <p:cNvSpPr txBox="1">
            <a:spLocks noChangeArrowheads="1"/>
          </p:cNvSpPr>
          <p:nvPr/>
        </p:nvSpPr>
        <p:spPr>
          <a:xfrm>
            <a:off x="39688" y="84137"/>
            <a:ext cx="8197850" cy="5921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en-US" sz="2800" b="1" dirty="0">
                <a:solidFill>
                  <a:srgbClr val="00B0F0"/>
                </a:solidFill>
                <a:latin typeface="Century Gothic" panose="020B0502020202020204" pitchFamily="34" charset="0"/>
              </a:rPr>
              <a:t>LEADERSHIP COMPETENCY/ BEHAVIOURS </a:t>
            </a:r>
          </a:p>
        </p:txBody>
      </p:sp>
      <p:pic>
        <p:nvPicPr>
          <p:cNvPr id="3" name="Picture 2">
            <a:extLst>
              <a:ext uri="{FF2B5EF4-FFF2-40B4-BE49-F238E27FC236}">
                <a16:creationId xmlns:a16="http://schemas.microsoft.com/office/drawing/2014/main" id="{80C3F7E3-4A27-4884-A92F-F335C350D5E3}"/>
              </a:ext>
            </a:extLst>
          </p:cNvPr>
          <p:cNvPicPr>
            <a:picLocks noChangeAspect="1"/>
          </p:cNvPicPr>
          <p:nvPr/>
        </p:nvPicPr>
        <p:blipFill>
          <a:blip r:embed="rId3"/>
          <a:stretch>
            <a:fillRect/>
          </a:stretch>
        </p:blipFill>
        <p:spPr>
          <a:xfrm>
            <a:off x="6571281" y="27759"/>
            <a:ext cx="2184717" cy="1653486"/>
          </a:xfrm>
          <a:prstGeom prst="rect">
            <a:avLst/>
          </a:prstGeom>
        </p:spPr>
      </p:pic>
      <p:pic>
        <p:nvPicPr>
          <p:cNvPr id="5" name="Picture 4" descr="Text&#10;&#10;Description automatically generated">
            <a:extLst>
              <a:ext uri="{FF2B5EF4-FFF2-40B4-BE49-F238E27FC236}">
                <a16:creationId xmlns:a16="http://schemas.microsoft.com/office/drawing/2014/main" id="{1B62FB3C-E19F-4F61-ACE9-CEA6211D00CE}"/>
              </a:ext>
            </a:extLst>
          </p:cNvPr>
          <p:cNvPicPr>
            <a:picLocks noChangeAspect="1"/>
          </p:cNvPicPr>
          <p:nvPr/>
        </p:nvPicPr>
        <p:blipFill>
          <a:blip r:embed="rId4"/>
          <a:stretch>
            <a:fillRect/>
          </a:stretch>
        </p:blipFill>
        <p:spPr>
          <a:xfrm>
            <a:off x="4348569" y="2571750"/>
            <a:ext cx="4409504" cy="2571750"/>
          </a:xfrm>
          <a:prstGeom prst="rect">
            <a:avLst/>
          </a:prstGeom>
        </p:spPr>
      </p:pic>
      <p:sp>
        <p:nvSpPr>
          <p:cNvPr id="9" name="Content Placeholder 8">
            <a:extLst>
              <a:ext uri="{FF2B5EF4-FFF2-40B4-BE49-F238E27FC236}">
                <a16:creationId xmlns:a16="http://schemas.microsoft.com/office/drawing/2014/main" id="{9D95462E-AA89-42E9-93CE-3D6CBE8BBE17}"/>
              </a:ext>
            </a:extLst>
          </p:cNvPr>
          <p:cNvSpPr txBox="1">
            <a:spLocks/>
          </p:cNvSpPr>
          <p:nvPr/>
        </p:nvSpPr>
        <p:spPr>
          <a:xfrm>
            <a:off x="226712" y="1247957"/>
            <a:ext cx="6592542" cy="429185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Clr>
                <a:srgbClr val="FFC000"/>
              </a:buClr>
              <a:buFont typeface="Wingdings" panose="05000000000000000000" pitchFamily="2" charset="2"/>
              <a:buChar char="q"/>
            </a:pPr>
            <a:r>
              <a:rPr lang="en-US" dirty="0">
                <a:solidFill>
                  <a:schemeClr val="tx1">
                    <a:lumMod val="75000"/>
                    <a:lumOff val="25000"/>
                  </a:schemeClr>
                </a:solidFill>
                <a:latin typeface="+mj-lt"/>
              </a:rPr>
              <a:t>You need to understand the leadership competencies/Behaviors &amp; ask your self what are your areas of strength &amp; what are your areas of development?</a:t>
            </a:r>
          </a:p>
          <a:p>
            <a:pPr>
              <a:buClr>
                <a:srgbClr val="FFC000"/>
              </a:buClr>
            </a:pPr>
            <a:endParaRPr lang="en-US" dirty="0">
              <a:solidFill>
                <a:schemeClr val="tx1">
                  <a:lumMod val="75000"/>
                  <a:lumOff val="25000"/>
                </a:schemeClr>
              </a:solidFill>
              <a:latin typeface="+mj-lt"/>
            </a:endParaRPr>
          </a:p>
          <a:p>
            <a:pPr marL="285750" indent="-285750">
              <a:buClr>
                <a:srgbClr val="FFC000"/>
              </a:buClr>
              <a:buFont typeface="Wingdings" panose="05000000000000000000" pitchFamily="2" charset="2"/>
              <a:buChar char="q"/>
            </a:pPr>
            <a:r>
              <a:rPr lang="en-US" dirty="0">
                <a:solidFill>
                  <a:schemeClr val="tx1">
                    <a:lumMod val="75000"/>
                    <a:lumOff val="25000"/>
                  </a:schemeClr>
                </a:solidFill>
                <a:latin typeface="+mj-lt"/>
              </a:rPr>
              <a:t>You need to discuss this with your manager to be able to understand what you need to focus on</a:t>
            </a:r>
          </a:p>
          <a:p>
            <a:pPr marL="285750" indent="-285750">
              <a:buClr>
                <a:srgbClr val="FFC000"/>
              </a:buClr>
              <a:buFont typeface="Wingdings" panose="05000000000000000000" pitchFamily="2" charset="2"/>
              <a:buChar char="q"/>
            </a:pPr>
            <a:endParaRPr lang="en-US" dirty="0">
              <a:solidFill>
                <a:schemeClr val="tx1">
                  <a:lumMod val="75000"/>
                  <a:lumOff val="25000"/>
                </a:schemeClr>
              </a:solidFill>
              <a:latin typeface="+mj-lt"/>
            </a:endParaRPr>
          </a:p>
          <a:p>
            <a:pPr marL="285750" indent="-285750">
              <a:buClr>
                <a:srgbClr val="FFC000"/>
              </a:buClr>
              <a:buFont typeface="Wingdings" panose="05000000000000000000" pitchFamily="2" charset="2"/>
              <a:buChar char="q"/>
            </a:pPr>
            <a:r>
              <a:rPr lang="en-US" dirty="0">
                <a:solidFill>
                  <a:schemeClr val="tx1">
                    <a:lumMod val="75000"/>
                    <a:lumOff val="25000"/>
                  </a:schemeClr>
                </a:solidFill>
                <a:latin typeface="+mj-lt"/>
              </a:rPr>
              <a:t>You can leverage the 360 tool to provide you with a unique opportunity to gain insight on how your Leadership behaviors are being demonstrated and perceived</a:t>
            </a:r>
            <a:r>
              <a:rPr lang="en-US" sz="1400" dirty="0">
                <a:latin typeface="News Cycle" panose="020B0604020202020204" charset="2"/>
                <a:cs typeface="News Cycle" panose="020B0604020202020204" charset="2"/>
              </a:rPr>
              <a:t>. </a:t>
            </a:r>
          </a:p>
          <a:p>
            <a:pPr marL="285750" indent="-285750">
              <a:buClr>
                <a:srgbClr val="FFC000"/>
              </a:buClr>
              <a:buFont typeface="Wingdings" panose="05000000000000000000" pitchFamily="2" charset="2"/>
              <a:buChar char="q"/>
            </a:pPr>
            <a:endParaRPr lang="en-US" dirty="0">
              <a:solidFill>
                <a:schemeClr val="tx1">
                  <a:lumMod val="75000"/>
                  <a:lumOff val="25000"/>
                </a:schemeClr>
              </a:solidFill>
              <a:latin typeface="+mj-lt"/>
            </a:endParaRPr>
          </a:p>
        </p:txBody>
      </p:sp>
    </p:spTree>
    <p:extLst>
      <p:ext uri="{BB962C8B-B14F-4D97-AF65-F5344CB8AC3E}">
        <p14:creationId xmlns:p14="http://schemas.microsoft.com/office/powerpoint/2010/main" val="685013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4B44F5-7B0C-40AD-8EEF-07BC7222B5B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a:t>
            </a:fld>
            <a:endParaRPr lang="en" dirty="0"/>
          </a:p>
        </p:txBody>
      </p:sp>
      <p:sp>
        <p:nvSpPr>
          <p:cNvPr id="24" name="Rectangle 3">
            <a:extLst>
              <a:ext uri="{FF2B5EF4-FFF2-40B4-BE49-F238E27FC236}">
                <a16:creationId xmlns:a16="http://schemas.microsoft.com/office/drawing/2014/main" id="{E7A74461-C990-4160-92BD-C3AD8B3A9AF7}"/>
              </a:ext>
            </a:extLst>
          </p:cNvPr>
          <p:cNvSpPr txBox="1">
            <a:spLocks noChangeArrowheads="1"/>
          </p:cNvSpPr>
          <p:nvPr/>
        </p:nvSpPr>
        <p:spPr>
          <a:xfrm>
            <a:off x="39688" y="84137"/>
            <a:ext cx="8197850" cy="5921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en-US" sz="2800" b="1" dirty="0">
                <a:solidFill>
                  <a:srgbClr val="00B0F0"/>
                </a:solidFill>
                <a:latin typeface="Century Gothic" panose="020B0502020202020204" pitchFamily="34" charset="0"/>
              </a:rPr>
              <a:t>BUSNIESS ACUMEN</a:t>
            </a:r>
          </a:p>
        </p:txBody>
      </p:sp>
      <p:sp>
        <p:nvSpPr>
          <p:cNvPr id="26" name="Content Placeholder 8">
            <a:extLst>
              <a:ext uri="{FF2B5EF4-FFF2-40B4-BE49-F238E27FC236}">
                <a16:creationId xmlns:a16="http://schemas.microsoft.com/office/drawing/2014/main" id="{BB765C30-3136-41DA-B770-7E62586E324C}"/>
              </a:ext>
            </a:extLst>
          </p:cNvPr>
          <p:cNvSpPr txBox="1">
            <a:spLocks/>
          </p:cNvSpPr>
          <p:nvPr/>
        </p:nvSpPr>
        <p:spPr>
          <a:xfrm>
            <a:off x="189545" y="803207"/>
            <a:ext cx="5181036" cy="429185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457200">
              <a:buClr>
                <a:srgbClr val="FFC000"/>
              </a:buClr>
              <a:buFont typeface="Wingdings" panose="05000000000000000000" pitchFamily="2" charset="2"/>
              <a:buChar char="q"/>
              <a:defRPr/>
            </a:pPr>
            <a:r>
              <a:rPr lang="en-US" dirty="0">
                <a:solidFill>
                  <a:schemeClr val="tx1">
                    <a:lumMod val="75000"/>
                    <a:lumOff val="25000"/>
                  </a:schemeClr>
                </a:solidFill>
                <a:latin typeface="+mj-lt"/>
                <a:cs typeface="Arial" charset="0"/>
              </a:rPr>
              <a:t>Having a </a:t>
            </a:r>
            <a:r>
              <a:rPr lang="en-US" b="1" dirty="0">
                <a:solidFill>
                  <a:schemeClr val="tx1">
                    <a:lumMod val="75000"/>
                    <a:lumOff val="25000"/>
                  </a:schemeClr>
                </a:solidFill>
                <a:latin typeface="+mj-lt"/>
                <a:cs typeface="Arial" charset="0"/>
              </a:rPr>
              <a:t>broader knowledge of the business</a:t>
            </a:r>
            <a:r>
              <a:rPr lang="en-US" dirty="0">
                <a:solidFill>
                  <a:schemeClr val="tx1">
                    <a:lumMod val="75000"/>
                    <a:lumOff val="25000"/>
                  </a:schemeClr>
                </a:solidFill>
                <a:latin typeface="+mj-lt"/>
                <a:cs typeface="Arial" charset="0"/>
              </a:rPr>
              <a:t> in order to see the </a:t>
            </a:r>
            <a:r>
              <a:rPr lang="en-US" b="1" dirty="0">
                <a:solidFill>
                  <a:schemeClr val="tx1">
                    <a:lumMod val="75000"/>
                    <a:lumOff val="25000"/>
                  </a:schemeClr>
                </a:solidFill>
                <a:latin typeface="+mj-lt"/>
                <a:cs typeface="Arial" charset="0"/>
              </a:rPr>
              <a:t>big picture</a:t>
            </a:r>
            <a:r>
              <a:rPr lang="en-US" dirty="0">
                <a:solidFill>
                  <a:schemeClr val="tx1">
                    <a:lumMod val="75000"/>
                    <a:lumOff val="25000"/>
                  </a:schemeClr>
                </a:solidFill>
                <a:latin typeface="+mj-lt"/>
                <a:cs typeface="Arial" charset="0"/>
              </a:rPr>
              <a:t>. </a:t>
            </a:r>
          </a:p>
          <a:p>
            <a:pPr>
              <a:buClr>
                <a:srgbClr val="FFC000"/>
              </a:buClr>
              <a:defRPr/>
            </a:pPr>
            <a:endParaRPr lang="en-US" dirty="0">
              <a:solidFill>
                <a:schemeClr val="tx1">
                  <a:lumMod val="75000"/>
                  <a:lumOff val="25000"/>
                </a:schemeClr>
              </a:solidFill>
              <a:latin typeface="+mj-lt"/>
              <a:cs typeface="Arial" charset="0"/>
            </a:endParaRPr>
          </a:p>
          <a:p>
            <a:pPr marL="457200" indent="-457200">
              <a:buClr>
                <a:srgbClr val="FFC000"/>
              </a:buClr>
              <a:buFont typeface="Wingdings" panose="05000000000000000000" pitchFamily="2" charset="2"/>
              <a:buChar char="q"/>
              <a:defRPr/>
            </a:pPr>
            <a:r>
              <a:rPr lang="en-US" dirty="0">
                <a:solidFill>
                  <a:schemeClr val="tx1">
                    <a:lumMod val="75000"/>
                    <a:lumOff val="25000"/>
                  </a:schemeClr>
                </a:solidFill>
                <a:latin typeface="+mj-lt"/>
                <a:cs typeface="Arial" charset="0"/>
              </a:rPr>
              <a:t>Understanding key business drivers and financial indicators for success.</a:t>
            </a:r>
          </a:p>
          <a:p>
            <a:pPr marL="457200" indent="-457200">
              <a:buClr>
                <a:srgbClr val="FFC000"/>
              </a:buClr>
              <a:buFont typeface="Wingdings" panose="05000000000000000000" pitchFamily="2" charset="2"/>
              <a:buChar char="q"/>
              <a:defRPr/>
            </a:pPr>
            <a:endParaRPr lang="en-US" dirty="0">
              <a:solidFill>
                <a:schemeClr val="tx1">
                  <a:lumMod val="75000"/>
                  <a:lumOff val="25000"/>
                </a:schemeClr>
              </a:solidFill>
              <a:latin typeface="+mj-lt"/>
              <a:cs typeface="Arial" charset="0"/>
            </a:endParaRPr>
          </a:p>
          <a:p>
            <a:pPr marL="457200" indent="-457200">
              <a:buClr>
                <a:srgbClr val="FFC000"/>
              </a:buClr>
              <a:buFont typeface="Wingdings" panose="05000000000000000000" pitchFamily="2" charset="2"/>
              <a:buChar char="q"/>
              <a:defRPr/>
            </a:pPr>
            <a:r>
              <a:rPr lang="en-US" dirty="0">
                <a:solidFill>
                  <a:schemeClr val="tx1">
                    <a:lumMod val="75000"/>
                    <a:lumOff val="25000"/>
                  </a:schemeClr>
                </a:solidFill>
                <a:latin typeface="+mj-lt"/>
                <a:cs typeface="Arial" charset="0"/>
              </a:rPr>
              <a:t>Knowing your own division, as well as others. </a:t>
            </a:r>
          </a:p>
          <a:p>
            <a:pPr marL="457200" indent="-457200">
              <a:buClr>
                <a:srgbClr val="FFC000"/>
              </a:buClr>
              <a:buFont typeface="Wingdings" panose="05000000000000000000" pitchFamily="2" charset="2"/>
              <a:buChar char="q"/>
              <a:defRPr/>
            </a:pPr>
            <a:endParaRPr lang="en-US" dirty="0">
              <a:solidFill>
                <a:schemeClr val="tx1">
                  <a:lumMod val="75000"/>
                  <a:lumOff val="25000"/>
                </a:schemeClr>
              </a:solidFill>
              <a:latin typeface="+mj-lt"/>
              <a:cs typeface="Arial" charset="0"/>
            </a:endParaRPr>
          </a:p>
          <a:p>
            <a:pPr marL="457200" indent="-457200">
              <a:buClr>
                <a:srgbClr val="FFC000"/>
              </a:buClr>
              <a:buFont typeface="Wingdings" panose="05000000000000000000" pitchFamily="2" charset="2"/>
              <a:buChar char="q"/>
              <a:defRPr/>
            </a:pPr>
            <a:r>
              <a:rPr lang="en-US" dirty="0">
                <a:solidFill>
                  <a:schemeClr val="tx1">
                    <a:lumMod val="75000"/>
                    <a:lumOff val="25000"/>
                  </a:schemeClr>
                </a:solidFill>
                <a:latin typeface="+mj-lt"/>
                <a:cs typeface="Arial" charset="0"/>
              </a:rPr>
              <a:t>Understand what is driving the business growth today &amp; what are the external factors that are impacting the business  both positively or negatively.</a:t>
            </a:r>
          </a:p>
          <a:p>
            <a:pPr marL="457200" indent="-457200">
              <a:buClr>
                <a:srgbClr val="FFC000"/>
              </a:buClr>
              <a:buFont typeface="Wingdings" panose="05000000000000000000" pitchFamily="2" charset="2"/>
              <a:buChar char="q"/>
              <a:defRPr/>
            </a:pPr>
            <a:endParaRPr lang="en-US" dirty="0">
              <a:solidFill>
                <a:schemeClr val="tx1">
                  <a:lumMod val="75000"/>
                  <a:lumOff val="25000"/>
                </a:schemeClr>
              </a:solidFill>
              <a:latin typeface="+mj-lt"/>
              <a:cs typeface="Arial" charset="0"/>
            </a:endParaRPr>
          </a:p>
          <a:p>
            <a:pPr marL="457200" indent="-457200">
              <a:buClr>
                <a:srgbClr val="FFC000"/>
              </a:buClr>
              <a:buFont typeface="Wingdings" panose="05000000000000000000" pitchFamily="2" charset="2"/>
              <a:buChar char="q"/>
              <a:defRPr/>
            </a:pPr>
            <a:r>
              <a:rPr lang="en-US" dirty="0">
                <a:solidFill>
                  <a:schemeClr val="tx1">
                    <a:lumMod val="75000"/>
                    <a:lumOff val="25000"/>
                  </a:schemeClr>
                </a:solidFill>
                <a:latin typeface="+mj-lt"/>
                <a:cs typeface="Arial" charset="0"/>
              </a:rPr>
              <a:t>Know what are the key strategic levers we are driving and how am I contributing to this</a:t>
            </a:r>
          </a:p>
          <a:p>
            <a:pPr marL="457200" indent="-457200">
              <a:buClr>
                <a:srgbClr val="FFC000"/>
              </a:buClr>
              <a:buFont typeface="Wingdings" panose="05000000000000000000" pitchFamily="2" charset="2"/>
              <a:buChar char="q"/>
              <a:defRPr/>
            </a:pPr>
            <a:endParaRPr lang="en-US" dirty="0">
              <a:solidFill>
                <a:schemeClr val="tx1">
                  <a:lumMod val="75000"/>
                  <a:lumOff val="25000"/>
                </a:schemeClr>
              </a:solidFill>
              <a:latin typeface="+mj-lt"/>
              <a:cs typeface="Arial" charset="0"/>
            </a:endParaRPr>
          </a:p>
          <a:p>
            <a:pPr marL="457200" indent="-457200">
              <a:buFont typeface="Calibri" charset="0"/>
              <a:buAutoNum type="arabicPeriod"/>
              <a:defRPr/>
            </a:pPr>
            <a:endParaRPr lang="en-US" dirty="0">
              <a:solidFill>
                <a:schemeClr val="tx2">
                  <a:lumMod val="25000"/>
                </a:schemeClr>
              </a:solidFill>
              <a:latin typeface="Calibri" charset="0"/>
            </a:endParaRPr>
          </a:p>
        </p:txBody>
      </p:sp>
      <p:pic>
        <p:nvPicPr>
          <p:cNvPr id="27" name="Picture 2" descr="shutterstock_63380155.jpg">
            <a:extLst>
              <a:ext uri="{FF2B5EF4-FFF2-40B4-BE49-F238E27FC236}">
                <a16:creationId xmlns:a16="http://schemas.microsoft.com/office/drawing/2014/main" id="{B469826A-034D-49D6-9B38-D03041EC5714}"/>
              </a:ext>
            </a:extLst>
          </p:cNvPr>
          <p:cNvPicPr>
            <a:picLocks noChangeAspect="1"/>
          </p:cNvPicPr>
          <p:nvPr/>
        </p:nvPicPr>
        <p:blipFill>
          <a:blip r:embed="rId3" cstate="print">
            <a:extLst>
              <a:ext uri="{28A0092B-C50C-407E-A947-70E740481C1C}">
                <a14:useLocalDpi xmlns:a14="http://schemas.microsoft.com/office/drawing/2010/main"/>
              </a:ext>
            </a:extLst>
          </a:blip>
          <a:srcRect l="-3"/>
          <a:stretch>
            <a:fillRect/>
          </a:stretch>
        </p:blipFill>
        <p:spPr bwMode="auto">
          <a:xfrm>
            <a:off x="5718022" y="1747404"/>
            <a:ext cx="2685329" cy="3301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2672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4B44F5-7B0C-40AD-8EEF-07BC7222B5B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16</a:t>
            </a:fld>
            <a:endParaRPr lang="en" dirty="0"/>
          </a:p>
        </p:txBody>
      </p:sp>
      <p:sp>
        <p:nvSpPr>
          <p:cNvPr id="24" name="Rectangle 3">
            <a:extLst>
              <a:ext uri="{FF2B5EF4-FFF2-40B4-BE49-F238E27FC236}">
                <a16:creationId xmlns:a16="http://schemas.microsoft.com/office/drawing/2014/main" id="{E7A74461-C990-4160-92BD-C3AD8B3A9AF7}"/>
              </a:ext>
            </a:extLst>
          </p:cNvPr>
          <p:cNvSpPr txBox="1">
            <a:spLocks noChangeArrowheads="1"/>
          </p:cNvSpPr>
          <p:nvPr/>
        </p:nvSpPr>
        <p:spPr>
          <a:xfrm>
            <a:off x="39688" y="84137"/>
            <a:ext cx="8197850" cy="5921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en-US" sz="2800" b="1" dirty="0">
                <a:solidFill>
                  <a:srgbClr val="00B0F0"/>
                </a:solidFill>
                <a:latin typeface="Century Gothic" panose="020B0502020202020204" pitchFamily="34" charset="0"/>
              </a:rPr>
              <a:t>CRITICAL EXPERIENCE</a:t>
            </a:r>
          </a:p>
        </p:txBody>
      </p:sp>
      <p:sp>
        <p:nvSpPr>
          <p:cNvPr id="26" name="Content Placeholder 8">
            <a:extLst>
              <a:ext uri="{FF2B5EF4-FFF2-40B4-BE49-F238E27FC236}">
                <a16:creationId xmlns:a16="http://schemas.microsoft.com/office/drawing/2014/main" id="{BB765C30-3136-41DA-B770-7E62586E324C}"/>
              </a:ext>
            </a:extLst>
          </p:cNvPr>
          <p:cNvSpPr txBox="1">
            <a:spLocks/>
          </p:cNvSpPr>
          <p:nvPr/>
        </p:nvSpPr>
        <p:spPr>
          <a:xfrm>
            <a:off x="-341851" y="676275"/>
            <a:ext cx="8960928" cy="429219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lvl="3" algn="l">
              <a:buClr>
                <a:srgbClr val="FFC000"/>
              </a:buClr>
              <a:defRPr/>
            </a:pPr>
            <a:r>
              <a:rPr lang="en-US" dirty="0">
                <a:solidFill>
                  <a:schemeClr val="tx1">
                    <a:lumMod val="75000"/>
                    <a:lumOff val="25000"/>
                  </a:schemeClr>
                </a:solidFill>
              </a:rPr>
              <a:t>Many career journeys involve unexpected turns. That’s why your growth is not only about changing roles. It’s also about gaining a diverse set of critical experiences that fuel your career and make you more agile and able to take on new opportunities</a:t>
            </a:r>
            <a:r>
              <a:rPr lang="en-US" sz="1600" dirty="0">
                <a:solidFill>
                  <a:schemeClr val="tx1">
                    <a:lumMod val="75000"/>
                    <a:lumOff val="25000"/>
                  </a:schemeClr>
                </a:solidFill>
              </a:rPr>
              <a:t>. </a:t>
            </a:r>
          </a:p>
          <a:p>
            <a:pPr marL="457200" lvl="3" algn="l">
              <a:buClr>
                <a:srgbClr val="FFC000"/>
              </a:buClr>
              <a:defRPr/>
            </a:pPr>
            <a:endParaRPr lang="en-US" altLang="en-US" dirty="0">
              <a:solidFill>
                <a:schemeClr val="tx1">
                  <a:lumMod val="75000"/>
                  <a:lumOff val="25000"/>
                </a:schemeClr>
              </a:solidFill>
              <a:latin typeface="+mj-lt"/>
              <a:cs typeface="Arial" charset="0"/>
            </a:endParaRPr>
          </a:p>
          <a:p>
            <a:pPr marL="457200" lvl="3">
              <a:buClr>
                <a:srgbClr val="FFC000"/>
              </a:buClr>
              <a:defRPr/>
            </a:pPr>
            <a:r>
              <a:rPr lang="en-US" b="1" u="sng" dirty="0">
                <a:solidFill>
                  <a:schemeClr val="tx1">
                    <a:lumMod val="75000"/>
                    <a:lumOff val="25000"/>
                  </a:schemeClr>
                </a:solidFill>
                <a:latin typeface="+mj-lt"/>
                <a:cs typeface="Arial" charset="0"/>
              </a:rPr>
              <a:t>A CRITICAL EXPERIENCE IS: </a:t>
            </a:r>
          </a:p>
          <a:p>
            <a:pPr marL="457200" lvl="3">
              <a:buClr>
                <a:srgbClr val="FFC000"/>
              </a:buClr>
              <a:defRPr/>
            </a:pPr>
            <a:endParaRPr lang="en-US" dirty="0">
              <a:solidFill>
                <a:schemeClr val="tx1">
                  <a:lumMod val="75000"/>
                  <a:lumOff val="25000"/>
                </a:schemeClr>
              </a:solidFill>
              <a:latin typeface="+mj-lt"/>
              <a:cs typeface="Arial" charset="0"/>
            </a:endParaRPr>
          </a:p>
          <a:p>
            <a:pPr marL="457200" lvl="3">
              <a:buClr>
                <a:srgbClr val="FFC000"/>
              </a:buClr>
              <a:defRPr/>
            </a:pPr>
            <a:r>
              <a:rPr lang="en-US" b="1" dirty="0">
                <a:solidFill>
                  <a:schemeClr val="tx1">
                    <a:lumMod val="75000"/>
                    <a:lumOff val="25000"/>
                  </a:schemeClr>
                </a:solidFill>
                <a:latin typeface="+mj-lt"/>
                <a:cs typeface="Arial" charset="0"/>
              </a:rPr>
              <a:t>A way to develop </a:t>
            </a:r>
            <a:r>
              <a:rPr lang="en-US" dirty="0">
                <a:solidFill>
                  <a:schemeClr val="tx1">
                    <a:lumMod val="75000"/>
                    <a:lumOff val="25000"/>
                  </a:schemeClr>
                </a:solidFill>
                <a:latin typeface="+mj-lt"/>
                <a:cs typeface="Arial" charset="0"/>
              </a:rPr>
              <a:t>and refine your capabilities </a:t>
            </a:r>
          </a:p>
          <a:p>
            <a:pPr marL="457200" lvl="3">
              <a:buClr>
                <a:srgbClr val="FFC000"/>
              </a:buClr>
              <a:defRPr/>
            </a:pPr>
            <a:endParaRPr lang="en-US" dirty="0">
              <a:solidFill>
                <a:schemeClr val="tx1">
                  <a:lumMod val="75000"/>
                  <a:lumOff val="25000"/>
                </a:schemeClr>
              </a:solidFill>
              <a:latin typeface="+mj-lt"/>
              <a:cs typeface="Arial" charset="0"/>
            </a:endParaRPr>
          </a:p>
          <a:p>
            <a:pPr marL="457200" lvl="3">
              <a:buClr>
                <a:srgbClr val="FFC000"/>
              </a:buClr>
              <a:defRPr/>
            </a:pPr>
            <a:r>
              <a:rPr lang="en-US" b="1" dirty="0">
                <a:solidFill>
                  <a:schemeClr val="tx1">
                    <a:lumMod val="75000"/>
                    <a:lumOff val="25000"/>
                  </a:schemeClr>
                </a:solidFill>
                <a:latin typeface="+mj-lt"/>
                <a:cs typeface="Arial" charset="0"/>
              </a:rPr>
              <a:t>Aspirationa</a:t>
            </a:r>
            <a:r>
              <a:rPr lang="en-US" dirty="0">
                <a:solidFill>
                  <a:schemeClr val="tx1">
                    <a:lumMod val="75000"/>
                    <a:lumOff val="25000"/>
                  </a:schemeClr>
                </a:solidFill>
                <a:latin typeface="+mj-lt"/>
                <a:cs typeface="Arial" charset="0"/>
              </a:rPr>
              <a:t>l for future needs/strategy </a:t>
            </a:r>
          </a:p>
          <a:p>
            <a:pPr marL="457200" lvl="3">
              <a:buClr>
                <a:srgbClr val="FFC000"/>
              </a:buClr>
              <a:defRPr/>
            </a:pPr>
            <a:endParaRPr lang="en-US" dirty="0">
              <a:solidFill>
                <a:schemeClr val="tx1">
                  <a:lumMod val="75000"/>
                  <a:lumOff val="25000"/>
                </a:schemeClr>
              </a:solidFill>
              <a:latin typeface="+mj-lt"/>
              <a:cs typeface="Arial" charset="0"/>
            </a:endParaRPr>
          </a:p>
          <a:p>
            <a:pPr marL="457200" lvl="3">
              <a:buClr>
                <a:srgbClr val="FFC000"/>
              </a:buClr>
              <a:defRPr/>
            </a:pPr>
            <a:r>
              <a:rPr lang="en-US" b="1" dirty="0">
                <a:solidFill>
                  <a:schemeClr val="tx1">
                    <a:lumMod val="75000"/>
                    <a:lumOff val="25000"/>
                  </a:schemeClr>
                </a:solidFill>
                <a:latin typeface="+mj-lt"/>
                <a:cs typeface="Arial" charset="0"/>
              </a:rPr>
              <a:t>An enabler </a:t>
            </a:r>
            <a:r>
              <a:rPr lang="en-US" dirty="0">
                <a:solidFill>
                  <a:schemeClr val="tx1">
                    <a:lumMod val="75000"/>
                    <a:lumOff val="25000"/>
                  </a:schemeClr>
                </a:solidFill>
                <a:latin typeface="+mj-lt"/>
                <a:cs typeface="Arial" charset="0"/>
              </a:rPr>
              <a:t>of career growth throughout the organization </a:t>
            </a:r>
          </a:p>
          <a:p>
            <a:pPr marL="457200" lvl="3">
              <a:buClr>
                <a:srgbClr val="FFC000"/>
              </a:buClr>
              <a:defRPr/>
            </a:pPr>
            <a:endParaRPr lang="en-US" dirty="0">
              <a:solidFill>
                <a:schemeClr val="tx1">
                  <a:lumMod val="75000"/>
                  <a:lumOff val="25000"/>
                </a:schemeClr>
              </a:solidFill>
              <a:latin typeface="+mj-lt"/>
              <a:cs typeface="Arial" charset="0"/>
            </a:endParaRPr>
          </a:p>
          <a:p>
            <a:pPr marL="457200" lvl="3">
              <a:buClr>
                <a:srgbClr val="FFC000"/>
              </a:buClr>
              <a:defRPr/>
            </a:pPr>
            <a:r>
              <a:rPr lang="en-US" b="1" dirty="0">
                <a:solidFill>
                  <a:schemeClr val="tx1">
                    <a:lumMod val="75000"/>
                    <a:lumOff val="25000"/>
                  </a:schemeClr>
                </a:solidFill>
                <a:latin typeface="+mj-lt"/>
                <a:cs typeface="Arial" charset="0"/>
              </a:rPr>
              <a:t>Based on knowledge </a:t>
            </a:r>
            <a:r>
              <a:rPr lang="en-US" dirty="0">
                <a:solidFill>
                  <a:schemeClr val="tx1">
                    <a:lumMod val="75000"/>
                    <a:lumOff val="25000"/>
                  </a:schemeClr>
                </a:solidFill>
                <a:latin typeface="+mj-lt"/>
                <a:cs typeface="Arial" charset="0"/>
              </a:rPr>
              <a:t>of what’s required to move the business forward </a:t>
            </a:r>
          </a:p>
          <a:p>
            <a:pPr marL="457200" lvl="3">
              <a:buClr>
                <a:srgbClr val="FFC000"/>
              </a:buClr>
              <a:defRPr/>
            </a:pPr>
            <a:endParaRPr lang="en-US" b="1" dirty="0">
              <a:solidFill>
                <a:schemeClr val="tx1">
                  <a:lumMod val="75000"/>
                  <a:lumOff val="25000"/>
                </a:schemeClr>
              </a:solidFill>
              <a:latin typeface="+mj-lt"/>
              <a:cs typeface="Arial" charset="0"/>
            </a:endParaRPr>
          </a:p>
          <a:p>
            <a:pPr marL="457200" lvl="3">
              <a:buClr>
                <a:srgbClr val="FFC000"/>
              </a:buClr>
              <a:defRPr/>
            </a:pPr>
            <a:r>
              <a:rPr lang="en-US" b="1" dirty="0">
                <a:solidFill>
                  <a:schemeClr val="tx1">
                    <a:lumMod val="75000"/>
                    <a:lumOff val="25000"/>
                  </a:schemeClr>
                </a:solidFill>
                <a:latin typeface="+mj-lt"/>
                <a:cs typeface="Arial" charset="0"/>
              </a:rPr>
              <a:t>Immersive </a:t>
            </a:r>
            <a:r>
              <a:rPr lang="en-US" dirty="0">
                <a:solidFill>
                  <a:schemeClr val="tx1">
                    <a:lumMod val="75000"/>
                    <a:lumOff val="25000"/>
                  </a:schemeClr>
                </a:solidFill>
                <a:latin typeface="+mj-lt"/>
                <a:cs typeface="Arial" charset="0"/>
              </a:rPr>
              <a:t>- gained day to day (“on-the-job”) </a:t>
            </a:r>
          </a:p>
          <a:p>
            <a:pPr marL="457200" lvl="3">
              <a:buClr>
                <a:srgbClr val="FFC000"/>
              </a:buClr>
              <a:defRPr/>
            </a:pPr>
            <a:endParaRPr lang="en-US" dirty="0">
              <a:solidFill>
                <a:schemeClr val="tx1">
                  <a:lumMod val="75000"/>
                  <a:lumOff val="25000"/>
                </a:schemeClr>
              </a:solidFill>
              <a:latin typeface="+mj-lt"/>
              <a:cs typeface="Arial" charset="0"/>
            </a:endParaRPr>
          </a:p>
          <a:p>
            <a:pPr marL="457200" lvl="3">
              <a:buClr>
                <a:srgbClr val="FFC000"/>
              </a:buClr>
              <a:defRPr/>
            </a:pPr>
            <a:r>
              <a:rPr lang="en-US" b="1" dirty="0">
                <a:solidFill>
                  <a:schemeClr val="tx1">
                    <a:lumMod val="75000"/>
                    <a:lumOff val="25000"/>
                  </a:schemeClr>
                </a:solidFill>
                <a:latin typeface="+mj-lt"/>
                <a:cs typeface="Arial" charset="0"/>
              </a:rPr>
              <a:t>Able to be duplicated </a:t>
            </a:r>
            <a:r>
              <a:rPr lang="en-US" dirty="0">
                <a:solidFill>
                  <a:schemeClr val="tx1">
                    <a:lumMod val="75000"/>
                    <a:lumOff val="25000"/>
                  </a:schemeClr>
                </a:solidFill>
                <a:latin typeface="+mj-lt"/>
                <a:cs typeface="Arial" charset="0"/>
              </a:rPr>
              <a:t>- experiences multiple people can have (e.g., sectors, geography, category, etc.)</a:t>
            </a:r>
          </a:p>
          <a:p>
            <a:pPr marL="457200" lvl="3">
              <a:buClr>
                <a:srgbClr val="FFC000"/>
              </a:buClr>
              <a:defRPr/>
            </a:pPr>
            <a:endParaRPr lang="en-US" dirty="0">
              <a:solidFill>
                <a:schemeClr val="tx1">
                  <a:lumMod val="75000"/>
                  <a:lumOff val="25000"/>
                </a:schemeClr>
              </a:solidFill>
              <a:latin typeface="+mj-lt"/>
              <a:cs typeface="Arial" charset="0"/>
            </a:endParaRPr>
          </a:p>
          <a:p>
            <a:pPr marL="457200" lvl="3">
              <a:buClr>
                <a:srgbClr val="FFC000"/>
              </a:buClr>
              <a:defRPr/>
            </a:pPr>
            <a:r>
              <a:rPr lang="en-US" b="1" dirty="0">
                <a:solidFill>
                  <a:schemeClr val="tx1">
                    <a:lumMod val="75000"/>
                    <a:lumOff val="25000"/>
                  </a:schemeClr>
                </a:solidFill>
                <a:latin typeface="+mj-lt"/>
                <a:cs typeface="Arial" charset="0"/>
              </a:rPr>
              <a:t>Challenging &amp; tough </a:t>
            </a:r>
            <a:r>
              <a:rPr lang="en-US" dirty="0">
                <a:solidFill>
                  <a:schemeClr val="tx1">
                    <a:lumMod val="75000"/>
                    <a:lumOff val="25000"/>
                  </a:schemeClr>
                </a:solidFill>
                <a:latin typeface="+mj-lt"/>
                <a:cs typeface="Arial" charset="0"/>
              </a:rPr>
              <a:t>to be able to reach your goals (e.g Hardship assignment)</a:t>
            </a:r>
          </a:p>
          <a:p>
            <a:pPr marL="457200" lvl="3">
              <a:buClr>
                <a:srgbClr val="FFC000"/>
              </a:buClr>
              <a:defRPr/>
            </a:pPr>
            <a:endParaRPr lang="en-GB" altLang="en-US" dirty="0">
              <a:solidFill>
                <a:schemeClr val="tx1">
                  <a:lumMod val="75000"/>
                  <a:lumOff val="25000"/>
                </a:schemeClr>
              </a:solidFill>
              <a:latin typeface="+mj-lt"/>
              <a:cs typeface="Arial" charset="0"/>
            </a:endParaRPr>
          </a:p>
          <a:p>
            <a:pPr marL="457200" indent="-457200">
              <a:buFont typeface="Calibri" charset="0"/>
              <a:buAutoNum type="arabicPeriod"/>
              <a:defRPr/>
            </a:pPr>
            <a:endParaRPr lang="en-US" dirty="0">
              <a:solidFill>
                <a:schemeClr val="tx1">
                  <a:lumMod val="75000"/>
                  <a:lumOff val="25000"/>
                </a:schemeClr>
              </a:solidFill>
              <a:latin typeface="+mj-lt"/>
            </a:endParaRPr>
          </a:p>
        </p:txBody>
      </p:sp>
    </p:spTree>
    <p:extLst>
      <p:ext uri="{BB962C8B-B14F-4D97-AF65-F5344CB8AC3E}">
        <p14:creationId xmlns:p14="http://schemas.microsoft.com/office/powerpoint/2010/main" val="14483651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3C8A70D-7CA5-46C3-B236-C4B4352F16AD}"/>
              </a:ext>
            </a:extLst>
          </p:cNvPr>
          <p:cNvSpPr>
            <a:spLocks noGrp="1"/>
          </p:cNvSpPr>
          <p:nvPr>
            <p:ph type="ctrTitle"/>
          </p:nvPr>
        </p:nvSpPr>
        <p:spPr>
          <a:xfrm>
            <a:off x="132146" y="2347472"/>
            <a:ext cx="4254583" cy="2240100"/>
          </a:xfrm>
        </p:spPr>
        <p:txBody>
          <a:bodyPr/>
          <a:lstStyle/>
          <a:p>
            <a:pPr algn="ctr"/>
            <a:r>
              <a:rPr lang="en-US" sz="4000" dirty="0"/>
              <a:t>Individual Development plan</a:t>
            </a:r>
            <a:br>
              <a:rPr lang="en-US" sz="4000" dirty="0"/>
            </a:br>
            <a:r>
              <a:rPr lang="en-US" sz="4000" dirty="0"/>
              <a:t>The How </a:t>
            </a:r>
            <a:br>
              <a:rPr lang="en-US" sz="3600" dirty="0"/>
            </a:br>
            <a:br>
              <a:rPr lang="en-US" sz="3600" dirty="0"/>
            </a:br>
            <a:r>
              <a:rPr lang="en-US" sz="3600" dirty="0"/>
              <a:t> </a:t>
            </a:r>
          </a:p>
        </p:txBody>
      </p:sp>
      <p:sp>
        <p:nvSpPr>
          <p:cNvPr id="2" name="Slide Number Placeholder 1">
            <a:extLst>
              <a:ext uri="{FF2B5EF4-FFF2-40B4-BE49-F238E27FC236}">
                <a16:creationId xmlns:a16="http://schemas.microsoft.com/office/drawing/2014/main" id="{378DFDD7-7689-4FAF-B42D-5468F3BF664A}"/>
              </a:ext>
            </a:extLst>
          </p:cNvPr>
          <p:cNvSpPr>
            <a:spLocks noGrp="1"/>
          </p:cNvSpPr>
          <p:nvPr>
            <p:ph type="sldNum" idx="4294967295"/>
          </p:nvPr>
        </p:nvSpPr>
        <p:spPr>
          <a:xfrm>
            <a:off x="8783638" y="4687888"/>
            <a:ext cx="360362" cy="455612"/>
          </a:xfrm>
        </p:spPr>
        <p: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smtClean="0">
                <a:ln>
                  <a:noFill/>
                </a:ln>
                <a:solidFill>
                  <a:prstClr val="white"/>
                </a:solidFill>
                <a:effectLst/>
                <a:uLnTx/>
                <a:uFillTx/>
                <a:latin typeface="Oswald"/>
                <a:sym typeface="Oswald"/>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17</a:t>
            </a:fld>
            <a:endParaRPr kumimoji="0" lang="en" sz="1300" b="0" i="0" u="none" strike="noStrike" kern="0" cap="none" spc="0" normalizeH="0" baseline="0" noProof="0" dirty="0">
              <a:ln>
                <a:noFill/>
              </a:ln>
              <a:solidFill>
                <a:prstClr val="white"/>
              </a:solidFill>
              <a:effectLst/>
              <a:uLnTx/>
              <a:uFillTx/>
              <a:latin typeface="Oswald"/>
              <a:sym typeface="Oswald"/>
            </a:endParaRPr>
          </a:p>
        </p:txBody>
      </p:sp>
    </p:spTree>
    <p:extLst>
      <p:ext uri="{BB962C8B-B14F-4D97-AF65-F5344CB8AC3E}">
        <p14:creationId xmlns:p14="http://schemas.microsoft.com/office/powerpoint/2010/main" val="38391469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Box 3">
            <a:extLst>
              <a:ext uri="{FF2B5EF4-FFF2-40B4-BE49-F238E27FC236}">
                <a16:creationId xmlns:a16="http://schemas.microsoft.com/office/drawing/2014/main" id="{28514E09-D159-4EFA-94E9-243C01FDA234}"/>
              </a:ext>
            </a:extLst>
          </p:cNvPr>
          <p:cNvSpPr txBox="1">
            <a:spLocks noChangeArrowheads="1"/>
          </p:cNvSpPr>
          <p:nvPr/>
        </p:nvSpPr>
        <p:spPr bwMode="auto">
          <a:xfrm>
            <a:off x="2228850" y="154305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a:t>
            </a:r>
          </a:p>
        </p:txBody>
      </p:sp>
      <p:sp>
        <p:nvSpPr>
          <p:cNvPr id="6147" name="TextBox 4">
            <a:extLst>
              <a:ext uri="{FF2B5EF4-FFF2-40B4-BE49-F238E27FC236}">
                <a16:creationId xmlns:a16="http://schemas.microsoft.com/office/drawing/2014/main" id="{9140FA94-21EC-4FF2-9C93-863AD87BB700}"/>
              </a:ext>
            </a:extLst>
          </p:cNvPr>
          <p:cNvSpPr txBox="1">
            <a:spLocks noChangeArrowheads="1"/>
          </p:cNvSpPr>
          <p:nvPr/>
        </p:nvSpPr>
        <p:spPr bwMode="auto">
          <a:xfrm>
            <a:off x="7029450" y="102870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a:t>
            </a:r>
          </a:p>
        </p:txBody>
      </p:sp>
      <p:sp>
        <p:nvSpPr>
          <p:cNvPr id="6148" name="TextBox 5">
            <a:extLst>
              <a:ext uri="{FF2B5EF4-FFF2-40B4-BE49-F238E27FC236}">
                <a16:creationId xmlns:a16="http://schemas.microsoft.com/office/drawing/2014/main" id="{111D4875-B88F-4DBB-B4DF-D6C2B286E623}"/>
              </a:ext>
            </a:extLst>
          </p:cNvPr>
          <p:cNvSpPr txBox="1">
            <a:spLocks noChangeArrowheads="1"/>
          </p:cNvSpPr>
          <p:nvPr/>
        </p:nvSpPr>
        <p:spPr bwMode="auto">
          <a:xfrm>
            <a:off x="5200650" y="302895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a:t>
            </a:r>
          </a:p>
        </p:txBody>
      </p:sp>
      <p:sp>
        <p:nvSpPr>
          <p:cNvPr id="6149" name="TextBox 6">
            <a:extLst>
              <a:ext uri="{FF2B5EF4-FFF2-40B4-BE49-F238E27FC236}">
                <a16:creationId xmlns:a16="http://schemas.microsoft.com/office/drawing/2014/main" id="{B5D7F8FB-761C-4B0D-A38C-27DB02067114}"/>
              </a:ext>
            </a:extLst>
          </p:cNvPr>
          <p:cNvSpPr txBox="1">
            <a:spLocks noChangeArrowheads="1"/>
          </p:cNvSpPr>
          <p:nvPr/>
        </p:nvSpPr>
        <p:spPr bwMode="auto">
          <a:xfrm>
            <a:off x="1314450" y="274320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a:t>
            </a:r>
          </a:p>
        </p:txBody>
      </p:sp>
      <p:sp>
        <p:nvSpPr>
          <p:cNvPr id="6150" name="TextBox 11">
            <a:extLst>
              <a:ext uri="{FF2B5EF4-FFF2-40B4-BE49-F238E27FC236}">
                <a16:creationId xmlns:a16="http://schemas.microsoft.com/office/drawing/2014/main" id="{C8BE7BD8-41A1-4ECF-BCFE-84597358613D}"/>
              </a:ext>
            </a:extLst>
          </p:cNvPr>
          <p:cNvSpPr txBox="1">
            <a:spLocks noChangeArrowheads="1"/>
          </p:cNvSpPr>
          <p:nvPr/>
        </p:nvSpPr>
        <p:spPr bwMode="auto">
          <a:xfrm>
            <a:off x="4000500" y="222885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a:t>
            </a:r>
          </a:p>
        </p:txBody>
      </p:sp>
      <p:sp>
        <p:nvSpPr>
          <p:cNvPr id="6151" name="TextBox 12">
            <a:extLst>
              <a:ext uri="{FF2B5EF4-FFF2-40B4-BE49-F238E27FC236}">
                <a16:creationId xmlns:a16="http://schemas.microsoft.com/office/drawing/2014/main" id="{E56BCD08-3A93-4382-842A-A4091DCC07C9}"/>
              </a:ext>
            </a:extLst>
          </p:cNvPr>
          <p:cNvSpPr txBox="1">
            <a:spLocks noChangeArrowheads="1"/>
          </p:cNvSpPr>
          <p:nvPr/>
        </p:nvSpPr>
        <p:spPr bwMode="auto">
          <a:xfrm>
            <a:off x="4629150" y="102870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6</a:t>
            </a:r>
          </a:p>
        </p:txBody>
      </p:sp>
      <p:sp>
        <p:nvSpPr>
          <p:cNvPr id="6152" name="TextBox 13">
            <a:extLst>
              <a:ext uri="{FF2B5EF4-FFF2-40B4-BE49-F238E27FC236}">
                <a16:creationId xmlns:a16="http://schemas.microsoft.com/office/drawing/2014/main" id="{C5209F1D-A3A3-4307-979E-1535634C0958}"/>
              </a:ext>
            </a:extLst>
          </p:cNvPr>
          <p:cNvSpPr txBox="1">
            <a:spLocks noChangeArrowheads="1"/>
          </p:cNvSpPr>
          <p:nvPr/>
        </p:nvSpPr>
        <p:spPr bwMode="auto">
          <a:xfrm>
            <a:off x="7258050" y="445770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7</a:t>
            </a:r>
          </a:p>
        </p:txBody>
      </p:sp>
      <p:sp>
        <p:nvSpPr>
          <p:cNvPr id="6153" name="TextBox 14">
            <a:extLst>
              <a:ext uri="{FF2B5EF4-FFF2-40B4-BE49-F238E27FC236}">
                <a16:creationId xmlns:a16="http://schemas.microsoft.com/office/drawing/2014/main" id="{10D57CA4-C36C-4FF6-A856-5465FBDC5072}"/>
              </a:ext>
            </a:extLst>
          </p:cNvPr>
          <p:cNvSpPr txBox="1">
            <a:spLocks noChangeArrowheads="1"/>
          </p:cNvSpPr>
          <p:nvPr/>
        </p:nvSpPr>
        <p:spPr bwMode="auto">
          <a:xfrm>
            <a:off x="4114800" y="434340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8</a:t>
            </a:r>
          </a:p>
        </p:txBody>
      </p:sp>
      <p:sp>
        <p:nvSpPr>
          <p:cNvPr id="6154" name="TextBox 15">
            <a:extLst>
              <a:ext uri="{FF2B5EF4-FFF2-40B4-BE49-F238E27FC236}">
                <a16:creationId xmlns:a16="http://schemas.microsoft.com/office/drawing/2014/main" id="{288B5505-25F8-40F1-BA00-1D8C14AC0499}"/>
              </a:ext>
            </a:extLst>
          </p:cNvPr>
          <p:cNvSpPr txBox="1">
            <a:spLocks noChangeArrowheads="1"/>
          </p:cNvSpPr>
          <p:nvPr/>
        </p:nvSpPr>
        <p:spPr bwMode="auto">
          <a:xfrm>
            <a:off x="1600200" y="108585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dirty="0">
                <a:solidFill>
                  <a:prstClr val="black"/>
                </a:solidFill>
                <a:ea typeface="+mn-ea"/>
              </a:rPr>
              <a:t>9</a:t>
            </a:r>
          </a:p>
        </p:txBody>
      </p:sp>
      <p:sp>
        <p:nvSpPr>
          <p:cNvPr id="6155" name="TextBox 16">
            <a:extLst>
              <a:ext uri="{FF2B5EF4-FFF2-40B4-BE49-F238E27FC236}">
                <a16:creationId xmlns:a16="http://schemas.microsoft.com/office/drawing/2014/main" id="{ACC4D3B0-48CD-45B9-86DA-4C3A4A16E8FB}"/>
              </a:ext>
            </a:extLst>
          </p:cNvPr>
          <p:cNvSpPr txBox="1">
            <a:spLocks noChangeArrowheads="1"/>
          </p:cNvSpPr>
          <p:nvPr/>
        </p:nvSpPr>
        <p:spPr bwMode="auto">
          <a:xfrm>
            <a:off x="6057900" y="13716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10</a:t>
            </a:r>
          </a:p>
        </p:txBody>
      </p:sp>
      <p:sp>
        <p:nvSpPr>
          <p:cNvPr id="6156" name="TextBox 17">
            <a:extLst>
              <a:ext uri="{FF2B5EF4-FFF2-40B4-BE49-F238E27FC236}">
                <a16:creationId xmlns:a16="http://schemas.microsoft.com/office/drawing/2014/main" id="{4945259A-573D-4C01-8934-421D84382C74}"/>
              </a:ext>
            </a:extLst>
          </p:cNvPr>
          <p:cNvSpPr txBox="1">
            <a:spLocks noChangeArrowheads="1"/>
          </p:cNvSpPr>
          <p:nvPr/>
        </p:nvSpPr>
        <p:spPr bwMode="auto">
          <a:xfrm>
            <a:off x="7486650" y="28575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11</a:t>
            </a:r>
          </a:p>
        </p:txBody>
      </p:sp>
      <p:sp>
        <p:nvSpPr>
          <p:cNvPr id="6157" name="TextBox 18">
            <a:extLst>
              <a:ext uri="{FF2B5EF4-FFF2-40B4-BE49-F238E27FC236}">
                <a16:creationId xmlns:a16="http://schemas.microsoft.com/office/drawing/2014/main" id="{6CD0456B-173B-40BF-A333-31D4D8103359}"/>
              </a:ext>
            </a:extLst>
          </p:cNvPr>
          <p:cNvSpPr txBox="1">
            <a:spLocks noChangeArrowheads="1"/>
          </p:cNvSpPr>
          <p:nvPr/>
        </p:nvSpPr>
        <p:spPr bwMode="auto">
          <a:xfrm>
            <a:off x="4171950" y="29718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12</a:t>
            </a:r>
          </a:p>
        </p:txBody>
      </p:sp>
      <p:sp>
        <p:nvSpPr>
          <p:cNvPr id="6158" name="TextBox 19">
            <a:extLst>
              <a:ext uri="{FF2B5EF4-FFF2-40B4-BE49-F238E27FC236}">
                <a16:creationId xmlns:a16="http://schemas.microsoft.com/office/drawing/2014/main" id="{A33EB33C-2586-4BA8-9A61-B2210827C386}"/>
              </a:ext>
            </a:extLst>
          </p:cNvPr>
          <p:cNvSpPr txBox="1">
            <a:spLocks noChangeArrowheads="1"/>
          </p:cNvSpPr>
          <p:nvPr/>
        </p:nvSpPr>
        <p:spPr bwMode="auto">
          <a:xfrm>
            <a:off x="1485900" y="21145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13</a:t>
            </a:r>
          </a:p>
        </p:txBody>
      </p:sp>
      <p:sp>
        <p:nvSpPr>
          <p:cNvPr id="6159" name="TextBox 20">
            <a:extLst>
              <a:ext uri="{FF2B5EF4-FFF2-40B4-BE49-F238E27FC236}">
                <a16:creationId xmlns:a16="http://schemas.microsoft.com/office/drawing/2014/main" id="{97D4D1D5-618B-4523-A19A-EBDE8EA67B2A}"/>
              </a:ext>
            </a:extLst>
          </p:cNvPr>
          <p:cNvSpPr txBox="1">
            <a:spLocks noChangeArrowheads="1"/>
          </p:cNvSpPr>
          <p:nvPr/>
        </p:nvSpPr>
        <p:spPr bwMode="auto">
          <a:xfrm>
            <a:off x="4743450" y="22288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14</a:t>
            </a:r>
          </a:p>
        </p:txBody>
      </p:sp>
      <p:sp>
        <p:nvSpPr>
          <p:cNvPr id="6160" name="TextBox 21">
            <a:extLst>
              <a:ext uri="{FF2B5EF4-FFF2-40B4-BE49-F238E27FC236}">
                <a16:creationId xmlns:a16="http://schemas.microsoft.com/office/drawing/2014/main" id="{98D3EF83-AFA0-4218-8D76-FB8EF192E1CA}"/>
              </a:ext>
            </a:extLst>
          </p:cNvPr>
          <p:cNvSpPr txBox="1">
            <a:spLocks noChangeArrowheads="1"/>
          </p:cNvSpPr>
          <p:nvPr/>
        </p:nvSpPr>
        <p:spPr bwMode="auto">
          <a:xfrm>
            <a:off x="4686300" y="37719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15</a:t>
            </a:r>
          </a:p>
        </p:txBody>
      </p:sp>
      <p:sp>
        <p:nvSpPr>
          <p:cNvPr id="6161" name="TextBox 22">
            <a:extLst>
              <a:ext uri="{FF2B5EF4-FFF2-40B4-BE49-F238E27FC236}">
                <a16:creationId xmlns:a16="http://schemas.microsoft.com/office/drawing/2014/main" id="{0B17D7E0-C929-4EDF-BDCD-804DADE703AE}"/>
              </a:ext>
            </a:extLst>
          </p:cNvPr>
          <p:cNvSpPr txBox="1">
            <a:spLocks noChangeArrowheads="1"/>
          </p:cNvSpPr>
          <p:nvPr/>
        </p:nvSpPr>
        <p:spPr bwMode="auto">
          <a:xfrm>
            <a:off x="3086100" y="32575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16</a:t>
            </a:r>
          </a:p>
        </p:txBody>
      </p:sp>
      <p:sp>
        <p:nvSpPr>
          <p:cNvPr id="6162" name="TextBox 23">
            <a:extLst>
              <a:ext uri="{FF2B5EF4-FFF2-40B4-BE49-F238E27FC236}">
                <a16:creationId xmlns:a16="http://schemas.microsoft.com/office/drawing/2014/main" id="{EF09D33A-E576-4D5E-BF7F-4DC950B6ED6B}"/>
              </a:ext>
            </a:extLst>
          </p:cNvPr>
          <p:cNvSpPr txBox="1">
            <a:spLocks noChangeArrowheads="1"/>
          </p:cNvSpPr>
          <p:nvPr/>
        </p:nvSpPr>
        <p:spPr bwMode="auto">
          <a:xfrm>
            <a:off x="3200400" y="11430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17</a:t>
            </a:r>
          </a:p>
        </p:txBody>
      </p:sp>
      <p:sp>
        <p:nvSpPr>
          <p:cNvPr id="6163" name="TextBox 24">
            <a:extLst>
              <a:ext uri="{FF2B5EF4-FFF2-40B4-BE49-F238E27FC236}">
                <a16:creationId xmlns:a16="http://schemas.microsoft.com/office/drawing/2014/main" id="{FA6A8959-3945-4906-811D-8D323FD61D8D}"/>
              </a:ext>
            </a:extLst>
          </p:cNvPr>
          <p:cNvSpPr txBox="1">
            <a:spLocks noChangeArrowheads="1"/>
          </p:cNvSpPr>
          <p:nvPr/>
        </p:nvSpPr>
        <p:spPr bwMode="auto">
          <a:xfrm>
            <a:off x="6515100" y="19431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18</a:t>
            </a:r>
          </a:p>
        </p:txBody>
      </p:sp>
      <p:sp>
        <p:nvSpPr>
          <p:cNvPr id="6164" name="TextBox 25">
            <a:extLst>
              <a:ext uri="{FF2B5EF4-FFF2-40B4-BE49-F238E27FC236}">
                <a16:creationId xmlns:a16="http://schemas.microsoft.com/office/drawing/2014/main" id="{939748B2-5F16-4A7C-A87A-E96AB71F208B}"/>
              </a:ext>
            </a:extLst>
          </p:cNvPr>
          <p:cNvSpPr txBox="1">
            <a:spLocks noChangeArrowheads="1"/>
          </p:cNvSpPr>
          <p:nvPr/>
        </p:nvSpPr>
        <p:spPr bwMode="auto">
          <a:xfrm>
            <a:off x="5886450" y="35433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19</a:t>
            </a:r>
          </a:p>
        </p:txBody>
      </p:sp>
      <p:sp>
        <p:nvSpPr>
          <p:cNvPr id="6165" name="TextBox 26">
            <a:extLst>
              <a:ext uri="{FF2B5EF4-FFF2-40B4-BE49-F238E27FC236}">
                <a16:creationId xmlns:a16="http://schemas.microsoft.com/office/drawing/2014/main" id="{E4B03AED-7437-4BC2-A80D-9EBA5B33376D}"/>
              </a:ext>
            </a:extLst>
          </p:cNvPr>
          <p:cNvSpPr txBox="1">
            <a:spLocks noChangeArrowheads="1"/>
          </p:cNvSpPr>
          <p:nvPr/>
        </p:nvSpPr>
        <p:spPr bwMode="auto">
          <a:xfrm>
            <a:off x="2457450" y="37147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20</a:t>
            </a:r>
          </a:p>
        </p:txBody>
      </p:sp>
      <p:sp>
        <p:nvSpPr>
          <p:cNvPr id="6166" name="TextBox 27">
            <a:extLst>
              <a:ext uri="{FF2B5EF4-FFF2-40B4-BE49-F238E27FC236}">
                <a16:creationId xmlns:a16="http://schemas.microsoft.com/office/drawing/2014/main" id="{2BEF55C0-6812-4D71-BA47-520ADE8F4A5D}"/>
              </a:ext>
            </a:extLst>
          </p:cNvPr>
          <p:cNvSpPr txBox="1">
            <a:spLocks noChangeArrowheads="1"/>
          </p:cNvSpPr>
          <p:nvPr/>
        </p:nvSpPr>
        <p:spPr bwMode="auto">
          <a:xfrm>
            <a:off x="2743200" y="2171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21</a:t>
            </a:r>
          </a:p>
        </p:txBody>
      </p:sp>
      <p:sp>
        <p:nvSpPr>
          <p:cNvPr id="6167" name="TextBox 28">
            <a:extLst>
              <a:ext uri="{FF2B5EF4-FFF2-40B4-BE49-F238E27FC236}">
                <a16:creationId xmlns:a16="http://schemas.microsoft.com/office/drawing/2014/main" id="{A5CF7F7A-2489-4605-BFB1-76623401D40D}"/>
              </a:ext>
            </a:extLst>
          </p:cNvPr>
          <p:cNvSpPr txBox="1">
            <a:spLocks noChangeArrowheads="1"/>
          </p:cNvSpPr>
          <p:nvPr/>
        </p:nvSpPr>
        <p:spPr bwMode="auto">
          <a:xfrm>
            <a:off x="5200650" y="15430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22</a:t>
            </a:r>
          </a:p>
        </p:txBody>
      </p:sp>
      <p:sp>
        <p:nvSpPr>
          <p:cNvPr id="6168" name="TextBox 29">
            <a:extLst>
              <a:ext uri="{FF2B5EF4-FFF2-40B4-BE49-F238E27FC236}">
                <a16:creationId xmlns:a16="http://schemas.microsoft.com/office/drawing/2014/main" id="{26D287F9-C4FF-40E3-A078-3C1C792E0B5D}"/>
              </a:ext>
            </a:extLst>
          </p:cNvPr>
          <p:cNvSpPr txBox="1">
            <a:spLocks noChangeArrowheads="1"/>
          </p:cNvSpPr>
          <p:nvPr/>
        </p:nvSpPr>
        <p:spPr bwMode="auto">
          <a:xfrm>
            <a:off x="5543550" y="4514850"/>
            <a:ext cx="3429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23</a:t>
            </a:r>
          </a:p>
        </p:txBody>
      </p:sp>
      <p:sp>
        <p:nvSpPr>
          <p:cNvPr id="6169" name="TextBox 30">
            <a:extLst>
              <a:ext uri="{FF2B5EF4-FFF2-40B4-BE49-F238E27FC236}">
                <a16:creationId xmlns:a16="http://schemas.microsoft.com/office/drawing/2014/main" id="{90195ED5-1DD2-42AB-88F8-3CB059E2169D}"/>
              </a:ext>
            </a:extLst>
          </p:cNvPr>
          <p:cNvSpPr txBox="1">
            <a:spLocks noChangeArrowheads="1"/>
          </p:cNvSpPr>
          <p:nvPr/>
        </p:nvSpPr>
        <p:spPr bwMode="auto">
          <a:xfrm>
            <a:off x="1657350" y="42291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24</a:t>
            </a:r>
          </a:p>
        </p:txBody>
      </p:sp>
      <p:sp>
        <p:nvSpPr>
          <p:cNvPr id="6170" name="TextBox 31">
            <a:extLst>
              <a:ext uri="{FF2B5EF4-FFF2-40B4-BE49-F238E27FC236}">
                <a16:creationId xmlns:a16="http://schemas.microsoft.com/office/drawing/2014/main" id="{86296099-BB53-40A0-A9BC-2D901088FFC5}"/>
              </a:ext>
            </a:extLst>
          </p:cNvPr>
          <p:cNvSpPr txBox="1">
            <a:spLocks noChangeArrowheads="1"/>
          </p:cNvSpPr>
          <p:nvPr/>
        </p:nvSpPr>
        <p:spPr bwMode="auto">
          <a:xfrm>
            <a:off x="2343150" y="10858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25</a:t>
            </a:r>
          </a:p>
        </p:txBody>
      </p:sp>
      <p:sp>
        <p:nvSpPr>
          <p:cNvPr id="6171" name="TextBox 32">
            <a:extLst>
              <a:ext uri="{FF2B5EF4-FFF2-40B4-BE49-F238E27FC236}">
                <a16:creationId xmlns:a16="http://schemas.microsoft.com/office/drawing/2014/main" id="{C971C8C1-E257-4740-A9E2-8ACC31DC7966}"/>
              </a:ext>
            </a:extLst>
          </p:cNvPr>
          <p:cNvSpPr txBox="1">
            <a:spLocks noChangeArrowheads="1"/>
          </p:cNvSpPr>
          <p:nvPr/>
        </p:nvSpPr>
        <p:spPr bwMode="auto">
          <a:xfrm>
            <a:off x="7486650" y="2171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26</a:t>
            </a:r>
          </a:p>
        </p:txBody>
      </p:sp>
      <p:sp>
        <p:nvSpPr>
          <p:cNvPr id="6172" name="TextBox 33">
            <a:extLst>
              <a:ext uri="{FF2B5EF4-FFF2-40B4-BE49-F238E27FC236}">
                <a16:creationId xmlns:a16="http://schemas.microsoft.com/office/drawing/2014/main" id="{0AA3909A-FA52-47A4-ABFA-6B60D30D6B9B}"/>
              </a:ext>
            </a:extLst>
          </p:cNvPr>
          <p:cNvSpPr txBox="1">
            <a:spLocks noChangeArrowheads="1"/>
          </p:cNvSpPr>
          <p:nvPr/>
        </p:nvSpPr>
        <p:spPr bwMode="auto">
          <a:xfrm>
            <a:off x="6858000" y="3314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27</a:t>
            </a:r>
          </a:p>
        </p:txBody>
      </p:sp>
      <p:sp>
        <p:nvSpPr>
          <p:cNvPr id="6173" name="TextBox 34">
            <a:extLst>
              <a:ext uri="{FF2B5EF4-FFF2-40B4-BE49-F238E27FC236}">
                <a16:creationId xmlns:a16="http://schemas.microsoft.com/office/drawing/2014/main" id="{FB1EA97E-BAE7-4605-8081-00A8FDD9989E}"/>
              </a:ext>
            </a:extLst>
          </p:cNvPr>
          <p:cNvSpPr txBox="1">
            <a:spLocks noChangeArrowheads="1"/>
          </p:cNvSpPr>
          <p:nvPr/>
        </p:nvSpPr>
        <p:spPr bwMode="auto">
          <a:xfrm>
            <a:off x="3257550" y="41719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28</a:t>
            </a:r>
          </a:p>
        </p:txBody>
      </p:sp>
      <p:sp>
        <p:nvSpPr>
          <p:cNvPr id="6174" name="TextBox 35">
            <a:extLst>
              <a:ext uri="{FF2B5EF4-FFF2-40B4-BE49-F238E27FC236}">
                <a16:creationId xmlns:a16="http://schemas.microsoft.com/office/drawing/2014/main" id="{0B5E5025-C8A9-4A40-830A-E810487E48C7}"/>
              </a:ext>
            </a:extLst>
          </p:cNvPr>
          <p:cNvSpPr txBox="1">
            <a:spLocks noChangeArrowheads="1"/>
          </p:cNvSpPr>
          <p:nvPr/>
        </p:nvSpPr>
        <p:spPr bwMode="auto">
          <a:xfrm>
            <a:off x="2114550" y="2171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29</a:t>
            </a:r>
          </a:p>
        </p:txBody>
      </p:sp>
      <p:sp>
        <p:nvSpPr>
          <p:cNvPr id="6175" name="TextBox 36">
            <a:extLst>
              <a:ext uri="{FF2B5EF4-FFF2-40B4-BE49-F238E27FC236}">
                <a16:creationId xmlns:a16="http://schemas.microsoft.com/office/drawing/2014/main" id="{B45E19F7-F655-4543-8E0B-ABA73BE5BB3F}"/>
              </a:ext>
            </a:extLst>
          </p:cNvPr>
          <p:cNvSpPr txBox="1">
            <a:spLocks noChangeArrowheads="1"/>
          </p:cNvSpPr>
          <p:nvPr/>
        </p:nvSpPr>
        <p:spPr bwMode="auto">
          <a:xfrm>
            <a:off x="5715000" y="7429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30</a:t>
            </a:r>
          </a:p>
        </p:txBody>
      </p:sp>
      <p:sp>
        <p:nvSpPr>
          <p:cNvPr id="6176" name="TextBox 37">
            <a:extLst>
              <a:ext uri="{FF2B5EF4-FFF2-40B4-BE49-F238E27FC236}">
                <a16:creationId xmlns:a16="http://schemas.microsoft.com/office/drawing/2014/main" id="{AC12A272-1427-400C-AFB6-35D764663221}"/>
              </a:ext>
            </a:extLst>
          </p:cNvPr>
          <p:cNvSpPr txBox="1">
            <a:spLocks noChangeArrowheads="1"/>
          </p:cNvSpPr>
          <p:nvPr/>
        </p:nvSpPr>
        <p:spPr bwMode="auto">
          <a:xfrm>
            <a:off x="6572250" y="41148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31</a:t>
            </a:r>
          </a:p>
        </p:txBody>
      </p:sp>
      <p:sp>
        <p:nvSpPr>
          <p:cNvPr id="6177" name="TextBox 38">
            <a:extLst>
              <a:ext uri="{FF2B5EF4-FFF2-40B4-BE49-F238E27FC236}">
                <a16:creationId xmlns:a16="http://schemas.microsoft.com/office/drawing/2014/main" id="{AD491A8A-B9D4-4E87-88C9-2EF631196150}"/>
              </a:ext>
            </a:extLst>
          </p:cNvPr>
          <p:cNvSpPr txBox="1">
            <a:spLocks noChangeArrowheads="1"/>
          </p:cNvSpPr>
          <p:nvPr/>
        </p:nvSpPr>
        <p:spPr bwMode="auto">
          <a:xfrm>
            <a:off x="2000250" y="30289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32</a:t>
            </a:r>
          </a:p>
        </p:txBody>
      </p:sp>
      <p:sp>
        <p:nvSpPr>
          <p:cNvPr id="6178" name="TextBox 39">
            <a:extLst>
              <a:ext uri="{FF2B5EF4-FFF2-40B4-BE49-F238E27FC236}">
                <a16:creationId xmlns:a16="http://schemas.microsoft.com/office/drawing/2014/main" id="{30F00401-11CD-416C-BF56-EBE2EABFBD5E}"/>
              </a:ext>
            </a:extLst>
          </p:cNvPr>
          <p:cNvSpPr txBox="1">
            <a:spLocks noChangeArrowheads="1"/>
          </p:cNvSpPr>
          <p:nvPr/>
        </p:nvSpPr>
        <p:spPr bwMode="auto">
          <a:xfrm>
            <a:off x="3886200" y="15430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33</a:t>
            </a:r>
          </a:p>
        </p:txBody>
      </p:sp>
      <p:sp>
        <p:nvSpPr>
          <p:cNvPr id="6179" name="TextBox 40">
            <a:extLst>
              <a:ext uri="{FF2B5EF4-FFF2-40B4-BE49-F238E27FC236}">
                <a16:creationId xmlns:a16="http://schemas.microsoft.com/office/drawing/2014/main" id="{6F7C68EE-0828-423B-A676-36045F324000}"/>
              </a:ext>
            </a:extLst>
          </p:cNvPr>
          <p:cNvSpPr txBox="1">
            <a:spLocks noChangeArrowheads="1"/>
          </p:cNvSpPr>
          <p:nvPr/>
        </p:nvSpPr>
        <p:spPr bwMode="auto">
          <a:xfrm>
            <a:off x="5657850" y="21145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34</a:t>
            </a:r>
          </a:p>
        </p:txBody>
      </p:sp>
      <p:sp>
        <p:nvSpPr>
          <p:cNvPr id="6180" name="TextBox 41">
            <a:extLst>
              <a:ext uri="{FF2B5EF4-FFF2-40B4-BE49-F238E27FC236}">
                <a16:creationId xmlns:a16="http://schemas.microsoft.com/office/drawing/2014/main" id="{EB0263D4-5D33-4F78-A663-33ACF0E82B69}"/>
              </a:ext>
            </a:extLst>
          </p:cNvPr>
          <p:cNvSpPr txBox="1">
            <a:spLocks noChangeArrowheads="1"/>
          </p:cNvSpPr>
          <p:nvPr/>
        </p:nvSpPr>
        <p:spPr bwMode="auto">
          <a:xfrm>
            <a:off x="6172200" y="29718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35</a:t>
            </a:r>
          </a:p>
        </p:txBody>
      </p:sp>
      <p:sp>
        <p:nvSpPr>
          <p:cNvPr id="6181" name="TextBox 42">
            <a:extLst>
              <a:ext uri="{FF2B5EF4-FFF2-40B4-BE49-F238E27FC236}">
                <a16:creationId xmlns:a16="http://schemas.microsoft.com/office/drawing/2014/main" id="{846F54EC-2F83-4B94-BF11-46BBCAF0A3EF}"/>
              </a:ext>
            </a:extLst>
          </p:cNvPr>
          <p:cNvSpPr txBox="1">
            <a:spLocks noChangeArrowheads="1"/>
          </p:cNvSpPr>
          <p:nvPr/>
        </p:nvSpPr>
        <p:spPr bwMode="auto">
          <a:xfrm>
            <a:off x="2514600" y="4457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36</a:t>
            </a:r>
          </a:p>
        </p:txBody>
      </p:sp>
      <p:sp>
        <p:nvSpPr>
          <p:cNvPr id="6182" name="TextBox 43">
            <a:extLst>
              <a:ext uri="{FF2B5EF4-FFF2-40B4-BE49-F238E27FC236}">
                <a16:creationId xmlns:a16="http://schemas.microsoft.com/office/drawing/2014/main" id="{2A350FAE-5117-4AF6-86FF-AAEBEBABF1FE}"/>
              </a:ext>
            </a:extLst>
          </p:cNvPr>
          <p:cNvSpPr txBox="1">
            <a:spLocks noChangeArrowheads="1"/>
          </p:cNvSpPr>
          <p:nvPr/>
        </p:nvSpPr>
        <p:spPr bwMode="auto">
          <a:xfrm>
            <a:off x="3086100" y="16573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37</a:t>
            </a:r>
          </a:p>
        </p:txBody>
      </p:sp>
      <p:sp>
        <p:nvSpPr>
          <p:cNvPr id="6183" name="TextBox 44">
            <a:extLst>
              <a:ext uri="{FF2B5EF4-FFF2-40B4-BE49-F238E27FC236}">
                <a16:creationId xmlns:a16="http://schemas.microsoft.com/office/drawing/2014/main" id="{78266E7E-803A-408C-A3D2-19796C95C43B}"/>
              </a:ext>
            </a:extLst>
          </p:cNvPr>
          <p:cNvSpPr txBox="1">
            <a:spLocks noChangeArrowheads="1"/>
          </p:cNvSpPr>
          <p:nvPr/>
        </p:nvSpPr>
        <p:spPr bwMode="auto">
          <a:xfrm>
            <a:off x="6858000" y="14859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38</a:t>
            </a:r>
          </a:p>
        </p:txBody>
      </p:sp>
      <p:sp>
        <p:nvSpPr>
          <p:cNvPr id="6184" name="TextBox 45">
            <a:extLst>
              <a:ext uri="{FF2B5EF4-FFF2-40B4-BE49-F238E27FC236}">
                <a16:creationId xmlns:a16="http://schemas.microsoft.com/office/drawing/2014/main" id="{FD339CF6-5251-4FB1-8557-EB7047257170}"/>
              </a:ext>
            </a:extLst>
          </p:cNvPr>
          <p:cNvSpPr txBox="1">
            <a:spLocks noChangeArrowheads="1"/>
          </p:cNvSpPr>
          <p:nvPr/>
        </p:nvSpPr>
        <p:spPr bwMode="auto">
          <a:xfrm>
            <a:off x="5314950" y="35433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39</a:t>
            </a:r>
          </a:p>
        </p:txBody>
      </p:sp>
      <p:sp>
        <p:nvSpPr>
          <p:cNvPr id="6185" name="TextBox 46">
            <a:extLst>
              <a:ext uri="{FF2B5EF4-FFF2-40B4-BE49-F238E27FC236}">
                <a16:creationId xmlns:a16="http://schemas.microsoft.com/office/drawing/2014/main" id="{23150929-2B22-4622-AE96-4B13FACB9B5A}"/>
              </a:ext>
            </a:extLst>
          </p:cNvPr>
          <p:cNvSpPr txBox="1">
            <a:spLocks noChangeArrowheads="1"/>
          </p:cNvSpPr>
          <p:nvPr/>
        </p:nvSpPr>
        <p:spPr bwMode="auto">
          <a:xfrm>
            <a:off x="3886200" y="35433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40</a:t>
            </a:r>
          </a:p>
        </p:txBody>
      </p:sp>
      <p:sp>
        <p:nvSpPr>
          <p:cNvPr id="6186" name="TextBox 47">
            <a:extLst>
              <a:ext uri="{FF2B5EF4-FFF2-40B4-BE49-F238E27FC236}">
                <a16:creationId xmlns:a16="http://schemas.microsoft.com/office/drawing/2014/main" id="{BCCA1DED-DA3C-4532-BBCC-C84A070D3A20}"/>
              </a:ext>
            </a:extLst>
          </p:cNvPr>
          <p:cNvSpPr txBox="1">
            <a:spLocks noChangeArrowheads="1"/>
          </p:cNvSpPr>
          <p:nvPr/>
        </p:nvSpPr>
        <p:spPr bwMode="auto">
          <a:xfrm>
            <a:off x="1485900" y="16573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41</a:t>
            </a:r>
          </a:p>
        </p:txBody>
      </p:sp>
      <p:sp>
        <p:nvSpPr>
          <p:cNvPr id="6187" name="TextBox 48">
            <a:extLst>
              <a:ext uri="{FF2B5EF4-FFF2-40B4-BE49-F238E27FC236}">
                <a16:creationId xmlns:a16="http://schemas.microsoft.com/office/drawing/2014/main" id="{6304DA15-4845-4DDC-97CA-258FC73DC23F}"/>
              </a:ext>
            </a:extLst>
          </p:cNvPr>
          <p:cNvSpPr txBox="1">
            <a:spLocks noChangeArrowheads="1"/>
          </p:cNvSpPr>
          <p:nvPr/>
        </p:nvSpPr>
        <p:spPr bwMode="auto">
          <a:xfrm>
            <a:off x="6572250" y="23431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42</a:t>
            </a:r>
          </a:p>
        </p:txBody>
      </p:sp>
      <p:sp>
        <p:nvSpPr>
          <p:cNvPr id="6188" name="TextBox 49">
            <a:extLst>
              <a:ext uri="{FF2B5EF4-FFF2-40B4-BE49-F238E27FC236}">
                <a16:creationId xmlns:a16="http://schemas.microsoft.com/office/drawing/2014/main" id="{B766BF24-39E4-4954-A66F-D9068693957A}"/>
              </a:ext>
            </a:extLst>
          </p:cNvPr>
          <p:cNvSpPr txBox="1">
            <a:spLocks noChangeArrowheads="1"/>
          </p:cNvSpPr>
          <p:nvPr/>
        </p:nvSpPr>
        <p:spPr bwMode="auto">
          <a:xfrm>
            <a:off x="7372350" y="37147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43</a:t>
            </a:r>
          </a:p>
        </p:txBody>
      </p:sp>
      <p:sp>
        <p:nvSpPr>
          <p:cNvPr id="6189" name="TextBox 50">
            <a:extLst>
              <a:ext uri="{FF2B5EF4-FFF2-40B4-BE49-F238E27FC236}">
                <a16:creationId xmlns:a16="http://schemas.microsoft.com/office/drawing/2014/main" id="{1DA8AEED-AEC9-4E35-8E97-C0259C1988F8}"/>
              </a:ext>
            </a:extLst>
          </p:cNvPr>
          <p:cNvSpPr txBox="1">
            <a:spLocks noChangeArrowheads="1"/>
          </p:cNvSpPr>
          <p:nvPr/>
        </p:nvSpPr>
        <p:spPr bwMode="auto">
          <a:xfrm>
            <a:off x="1657350" y="36004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44</a:t>
            </a:r>
          </a:p>
        </p:txBody>
      </p:sp>
      <p:sp>
        <p:nvSpPr>
          <p:cNvPr id="6190" name="TextBox 51">
            <a:extLst>
              <a:ext uri="{FF2B5EF4-FFF2-40B4-BE49-F238E27FC236}">
                <a16:creationId xmlns:a16="http://schemas.microsoft.com/office/drawing/2014/main" id="{65C6868A-83F5-4A41-A7A2-C9264AD09DEB}"/>
              </a:ext>
            </a:extLst>
          </p:cNvPr>
          <p:cNvSpPr txBox="1">
            <a:spLocks noChangeArrowheads="1"/>
          </p:cNvSpPr>
          <p:nvPr/>
        </p:nvSpPr>
        <p:spPr bwMode="auto">
          <a:xfrm>
            <a:off x="3600450" y="18288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45</a:t>
            </a:r>
          </a:p>
        </p:txBody>
      </p:sp>
      <p:sp>
        <p:nvSpPr>
          <p:cNvPr id="6191" name="TextBox 52">
            <a:extLst>
              <a:ext uri="{FF2B5EF4-FFF2-40B4-BE49-F238E27FC236}">
                <a16:creationId xmlns:a16="http://schemas.microsoft.com/office/drawing/2014/main" id="{F0E1733D-6FE3-46D4-BED0-CA0291FFB5CB}"/>
              </a:ext>
            </a:extLst>
          </p:cNvPr>
          <p:cNvSpPr txBox="1">
            <a:spLocks noChangeArrowheads="1"/>
          </p:cNvSpPr>
          <p:nvPr/>
        </p:nvSpPr>
        <p:spPr bwMode="auto">
          <a:xfrm>
            <a:off x="5314950" y="1028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46</a:t>
            </a:r>
          </a:p>
        </p:txBody>
      </p:sp>
      <p:sp>
        <p:nvSpPr>
          <p:cNvPr id="6192" name="TextBox 53">
            <a:extLst>
              <a:ext uri="{FF2B5EF4-FFF2-40B4-BE49-F238E27FC236}">
                <a16:creationId xmlns:a16="http://schemas.microsoft.com/office/drawing/2014/main" id="{6538A5C9-6036-4172-845A-9EC1F569F8C9}"/>
              </a:ext>
            </a:extLst>
          </p:cNvPr>
          <p:cNvSpPr txBox="1">
            <a:spLocks noChangeArrowheads="1"/>
          </p:cNvSpPr>
          <p:nvPr/>
        </p:nvSpPr>
        <p:spPr bwMode="auto">
          <a:xfrm>
            <a:off x="4972050" y="42862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47</a:t>
            </a:r>
          </a:p>
        </p:txBody>
      </p:sp>
      <p:sp>
        <p:nvSpPr>
          <p:cNvPr id="6193" name="TextBox 54">
            <a:extLst>
              <a:ext uri="{FF2B5EF4-FFF2-40B4-BE49-F238E27FC236}">
                <a16:creationId xmlns:a16="http://schemas.microsoft.com/office/drawing/2014/main" id="{FE6161E4-23D1-460A-B9AB-C2533FB1C930}"/>
              </a:ext>
            </a:extLst>
          </p:cNvPr>
          <p:cNvSpPr txBox="1">
            <a:spLocks noChangeArrowheads="1"/>
          </p:cNvSpPr>
          <p:nvPr/>
        </p:nvSpPr>
        <p:spPr bwMode="auto">
          <a:xfrm>
            <a:off x="2628900" y="30861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48</a:t>
            </a:r>
          </a:p>
        </p:txBody>
      </p:sp>
      <p:sp>
        <p:nvSpPr>
          <p:cNvPr id="6194" name="TextBox 55">
            <a:extLst>
              <a:ext uri="{FF2B5EF4-FFF2-40B4-BE49-F238E27FC236}">
                <a16:creationId xmlns:a16="http://schemas.microsoft.com/office/drawing/2014/main" id="{8D55DF81-2914-4F77-BCFF-8BF8727764B1}"/>
              </a:ext>
            </a:extLst>
          </p:cNvPr>
          <p:cNvSpPr txBox="1">
            <a:spLocks noChangeArrowheads="1"/>
          </p:cNvSpPr>
          <p:nvPr/>
        </p:nvSpPr>
        <p:spPr bwMode="auto">
          <a:xfrm>
            <a:off x="2686050" y="13716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49</a:t>
            </a:r>
          </a:p>
        </p:txBody>
      </p:sp>
      <p:sp>
        <p:nvSpPr>
          <p:cNvPr id="6195" name="TextBox 56">
            <a:extLst>
              <a:ext uri="{FF2B5EF4-FFF2-40B4-BE49-F238E27FC236}">
                <a16:creationId xmlns:a16="http://schemas.microsoft.com/office/drawing/2014/main" id="{BD26F0D0-E589-4094-8260-2701EF7939E8}"/>
              </a:ext>
            </a:extLst>
          </p:cNvPr>
          <p:cNvSpPr txBox="1">
            <a:spLocks noChangeArrowheads="1"/>
          </p:cNvSpPr>
          <p:nvPr/>
        </p:nvSpPr>
        <p:spPr bwMode="auto">
          <a:xfrm>
            <a:off x="4743450" y="17145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50</a:t>
            </a:r>
          </a:p>
        </p:txBody>
      </p:sp>
      <p:sp>
        <p:nvSpPr>
          <p:cNvPr id="6196" name="TextBox 57">
            <a:extLst>
              <a:ext uri="{FF2B5EF4-FFF2-40B4-BE49-F238E27FC236}">
                <a16:creationId xmlns:a16="http://schemas.microsoft.com/office/drawing/2014/main" id="{576EC935-B024-42B7-B4DB-57575EE362CD}"/>
              </a:ext>
            </a:extLst>
          </p:cNvPr>
          <p:cNvSpPr txBox="1">
            <a:spLocks noChangeArrowheads="1"/>
          </p:cNvSpPr>
          <p:nvPr/>
        </p:nvSpPr>
        <p:spPr bwMode="auto">
          <a:xfrm>
            <a:off x="5657850" y="40576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51</a:t>
            </a:r>
          </a:p>
        </p:txBody>
      </p:sp>
      <p:sp>
        <p:nvSpPr>
          <p:cNvPr id="6197" name="TextBox 58">
            <a:extLst>
              <a:ext uri="{FF2B5EF4-FFF2-40B4-BE49-F238E27FC236}">
                <a16:creationId xmlns:a16="http://schemas.microsoft.com/office/drawing/2014/main" id="{244A1975-7102-43EF-93A0-AD632D199C10}"/>
              </a:ext>
            </a:extLst>
          </p:cNvPr>
          <p:cNvSpPr txBox="1">
            <a:spLocks noChangeArrowheads="1"/>
          </p:cNvSpPr>
          <p:nvPr/>
        </p:nvSpPr>
        <p:spPr bwMode="auto">
          <a:xfrm>
            <a:off x="3543300" y="28575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52</a:t>
            </a:r>
          </a:p>
        </p:txBody>
      </p:sp>
      <p:sp>
        <p:nvSpPr>
          <p:cNvPr id="6198" name="TextBox 59">
            <a:extLst>
              <a:ext uri="{FF2B5EF4-FFF2-40B4-BE49-F238E27FC236}">
                <a16:creationId xmlns:a16="http://schemas.microsoft.com/office/drawing/2014/main" id="{5DD5AF71-BE02-44B0-B8E3-9EAE77C04712}"/>
              </a:ext>
            </a:extLst>
          </p:cNvPr>
          <p:cNvSpPr txBox="1">
            <a:spLocks noChangeArrowheads="1"/>
          </p:cNvSpPr>
          <p:nvPr/>
        </p:nvSpPr>
        <p:spPr bwMode="auto">
          <a:xfrm>
            <a:off x="4057650" y="1028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53</a:t>
            </a:r>
          </a:p>
        </p:txBody>
      </p:sp>
      <p:sp>
        <p:nvSpPr>
          <p:cNvPr id="6199" name="TextBox 60">
            <a:extLst>
              <a:ext uri="{FF2B5EF4-FFF2-40B4-BE49-F238E27FC236}">
                <a16:creationId xmlns:a16="http://schemas.microsoft.com/office/drawing/2014/main" id="{0298C1E9-0E07-4F4F-BD8C-273AA42D931A}"/>
              </a:ext>
            </a:extLst>
          </p:cNvPr>
          <p:cNvSpPr txBox="1">
            <a:spLocks noChangeArrowheads="1"/>
          </p:cNvSpPr>
          <p:nvPr/>
        </p:nvSpPr>
        <p:spPr bwMode="auto">
          <a:xfrm>
            <a:off x="7600950" y="13716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54</a:t>
            </a:r>
          </a:p>
        </p:txBody>
      </p:sp>
      <p:sp>
        <p:nvSpPr>
          <p:cNvPr id="6200" name="TextBox 61">
            <a:extLst>
              <a:ext uri="{FF2B5EF4-FFF2-40B4-BE49-F238E27FC236}">
                <a16:creationId xmlns:a16="http://schemas.microsoft.com/office/drawing/2014/main" id="{35FFF935-DFE1-4E69-AE7A-8667EBA56ABF}"/>
              </a:ext>
            </a:extLst>
          </p:cNvPr>
          <p:cNvSpPr txBox="1">
            <a:spLocks noChangeArrowheads="1"/>
          </p:cNvSpPr>
          <p:nvPr/>
        </p:nvSpPr>
        <p:spPr bwMode="auto">
          <a:xfrm>
            <a:off x="4629150" y="28575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55</a:t>
            </a:r>
          </a:p>
        </p:txBody>
      </p:sp>
      <p:sp>
        <p:nvSpPr>
          <p:cNvPr id="6201" name="TextBox 62">
            <a:extLst>
              <a:ext uri="{FF2B5EF4-FFF2-40B4-BE49-F238E27FC236}">
                <a16:creationId xmlns:a16="http://schemas.microsoft.com/office/drawing/2014/main" id="{F271CC26-7DC3-443A-8C66-DC38BBAFBBD5}"/>
              </a:ext>
            </a:extLst>
          </p:cNvPr>
          <p:cNvSpPr txBox="1">
            <a:spLocks noChangeArrowheads="1"/>
          </p:cNvSpPr>
          <p:nvPr/>
        </p:nvSpPr>
        <p:spPr bwMode="auto">
          <a:xfrm>
            <a:off x="1428750" y="31432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56</a:t>
            </a:r>
          </a:p>
        </p:txBody>
      </p:sp>
      <p:sp>
        <p:nvSpPr>
          <p:cNvPr id="6202" name="TextBox 63">
            <a:extLst>
              <a:ext uri="{FF2B5EF4-FFF2-40B4-BE49-F238E27FC236}">
                <a16:creationId xmlns:a16="http://schemas.microsoft.com/office/drawing/2014/main" id="{4E2C6327-E46D-4829-9A2C-D1F5BF33C364}"/>
              </a:ext>
            </a:extLst>
          </p:cNvPr>
          <p:cNvSpPr txBox="1">
            <a:spLocks noChangeArrowheads="1"/>
          </p:cNvSpPr>
          <p:nvPr/>
        </p:nvSpPr>
        <p:spPr bwMode="auto">
          <a:xfrm>
            <a:off x="1885950" y="13144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57</a:t>
            </a:r>
          </a:p>
        </p:txBody>
      </p:sp>
      <p:sp>
        <p:nvSpPr>
          <p:cNvPr id="6203" name="TextBox 64">
            <a:extLst>
              <a:ext uri="{FF2B5EF4-FFF2-40B4-BE49-F238E27FC236}">
                <a16:creationId xmlns:a16="http://schemas.microsoft.com/office/drawing/2014/main" id="{62F33B2B-5DCF-4BB9-BCF1-BDBAB8A3007D}"/>
              </a:ext>
            </a:extLst>
          </p:cNvPr>
          <p:cNvSpPr txBox="1">
            <a:spLocks noChangeArrowheads="1"/>
          </p:cNvSpPr>
          <p:nvPr/>
        </p:nvSpPr>
        <p:spPr bwMode="auto">
          <a:xfrm>
            <a:off x="6400800" y="9144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58</a:t>
            </a:r>
          </a:p>
        </p:txBody>
      </p:sp>
      <p:sp>
        <p:nvSpPr>
          <p:cNvPr id="6204" name="TextBox 65">
            <a:extLst>
              <a:ext uri="{FF2B5EF4-FFF2-40B4-BE49-F238E27FC236}">
                <a16:creationId xmlns:a16="http://schemas.microsoft.com/office/drawing/2014/main" id="{E960D83D-7083-49A0-98AC-DEBD5091AAAE}"/>
              </a:ext>
            </a:extLst>
          </p:cNvPr>
          <p:cNvSpPr txBox="1">
            <a:spLocks noChangeArrowheads="1"/>
          </p:cNvSpPr>
          <p:nvPr/>
        </p:nvSpPr>
        <p:spPr bwMode="auto">
          <a:xfrm>
            <a:off x="6286500" y="44005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59</a:t>
            </a:r>
          </a:p>
        </p:txBody>
      </p:sp>
      <p:sp>
        <p:nvSpPr>
          <p:cNvPr id="6205" name="TextBox 66">
            <a:extLst>
              <a:ext uri="{FF2B5EF4-FFF2-40B4-BE49-F238E27FC236}">
                <a16:creationId xmlns:a16="http://schemas.microsoft.com/office/drawing/2014/main" id="{5458CA4A-4896-410D-9FA5-3D17B297E87C}"/>
              </a:ext>
            </a:extLst>
          </p:cNvPr>
          <p:cNvSpPr txBox="1">
            <a:spLocks noChangeArrowheads="1"/>
          </p:cNvSpPr>
          <p:nvPr/>
        </p:nvSpPr>
        <p:spPr bwMode="auto">
          <a:xfrm>
            <a:off x="3486150" y="37147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60</a:t>
            </a: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Box 3">
            <a:extLst>
              <a:ext uri="{FF2B5EF4-FFF2-40B4-BE49-F238E27FC236}">
                <a16:creationId xmlns:a16="http://schemas.microsoft.com/office/drawing/2014/main" id="{28514E09-D159-4EFA-94E9-243C01FDA234}"/>
              </a:ext>
            </a:extLst>
          </p:cNvPr>
          <p:cNvSpPr txBox="1">
            <a:spLocks noChangeArrowheads="1"/>
          </p:cNvSpPr>
          <p:nvPr/>
        </p:nvSpPr>
        <p:spPr bwMode="auto">
          <a:xfrm>
            <a:off x="2228850" y="154305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a:t>
            </a:r>
          </a:p>
        </p:txBody>
      </p:sp>
      <p:sp>
        <p:nvSpPr>
          <p:cNvPr id="6147" name="TextBox 4">
            <a:extLst>
              <a:ext uri="{FF2B5EF4-FFF2-40B4-BE49-F238E27FC236}">
                <a16:creationId xmlns:a16="http://schemas.microsoft.com/office/drawing/2014/main" id="{9140FA94-21EC-4FF2-9C93-863AD87BB700}"/>
              </a:ext>
            </a:extLst>
          </p:cNvPr>
          <p:cNvSpPr txBox="1">
            <a:spLocks noChangeArrowheads="1"/>
          </p:cNvSpPr>
          <p:nvPr/>
        </p:nvSpPr>
        <p:spPr bwMode="auto">
          <a:xfrm>
            <a:off x="7029450" y="102870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a:t>
            </a:r>
          </a:p>
        </p:txBody>
      </p:sp>
      <p:sp>
        <p:nvSpPr>
          <p:cNvPr id="6148" name="TextBox 5">
            <a:extLst>
              <a:ext uri="{FF2B5EF4-FFF2-40B4-BE49-F238E27FC236}">
                <a16:creationId xmlns:a16="http://schemas.microsoft.com/office/drawing/2014/main" id="{111D4875-B88F-4DBB-B4DF-D6C2B286E623}"/>
              </a:ext>
            </a:extLst>
          </p:cNvPr>
          <p:cNvSpPr txBox="1">
            <a:spLocks noChangeArrowheads="1"/>
          </p:cNvSpPr>
          <p:nvPr/>
        </p:nvSpPr>
        <p:spPr bwMode="auto">
          <a:xfrm>
            <a:off x="5200650" y="302895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a:t>
            </a:r>
          </a:p>
        </p:txBody>
      </p:sp>
      <p:sp>
        <p:nvSpPr>
          <p:cNvPr id="6149" name="TextBox 6">
            <a:extLst>
              <a:ext uri="{FF2B5EF4-FFF2-40B4-BE49-F238E27FC236}">
                <a16:creationId xmlns:a16="http://schemas.microsoft.com/office/drawing/2014/main" id="{B5D7F8FB-761C-4B0D-A38C-27DB02067114}"/>
              </a:ext>
            </a:extLst>
          </p:cNvPr>
          <p:cNvSpPr txBox="1">
            <a:spLocks noChangeArrowheads="1"/>
          </p:cNvSpPr>
          <p:nvPr/>
        </p:nvSpPr>
        <p:spPr bwMode="auto">
          <a:xfrm>
            <a:off x="1314450" y="274320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a:t>
            </a:r>
          </a:p>
        </p:txBody>
      </p:sp>
      <p:sp>
        <p:nvSpPr>
          <p:cNvPr id="6150" name="TextBox 11">
            <a:extLst>
              <a:ext uri="{FF2B5EF4-FFF2-40B4-BE49-F238E27FC236}">
                <a16:creationId xmlns:a16="http://schemas.microsoft.com/office/drawing/2014/main" id="{C8BE7BD8-41A1-4ECF-BCFE-84597358613D}"/>
              </a:ext>
            </a:extLst>
          </p:cNvPr>
          <p:cNvSpPr txBox="1">
            <a:spLocks noChangeArrowheads="1"/>
          </p:cNvSpPr>
          <p:nvPr/>
        </p:nvSpPr>
        <p:spPr bwMode="auto">
          <a:xfrm>
            <a:off x="4000500" y="2228851"/>
            <a:ext cx="260008" cy="25391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a:t>
            </a:r>
          </a:p>
        </p:txBody>
      </p:sp>
      <p:sp>
        <p:nvSpPr>
          <p:cNvPr id="6151" name="TextBox 12">
            <a:extLst>
              <a:ext uri="{FF2B5EF4-FFF2-40B4-BE49-F238E27FC236}">
                <a16:creationId xmlns:a16="http://schemas.microsoft.com/office/drawing/2014/main" id="{E56BCD08-3A93-4382-842A-A4091DCC07C9}"/>
              </a:ext>
            </a:extLst>
          </p:cNvPr>
          <p:cNvSpPr txBox="1">
            <a:spLocks noChangeArrowheads="1"/>
          </p:cNvSpPr>
          <p:nvPr/>
        </p:nvSpPr>
        <p:spPr bwMode="auto">
          <a:xfrm>
            <a:off x="4629150" y="102870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6</a:t>
            </a:r>
          </a:p>
        </p:txBody>
      </p:sp>
      <p:sp>
        <p:nvSpPr>
          <p:cNvPr id="6152" name="TextBox 13">
            <a:extLst>
              <a:ext uri="{FF2B5EF4-FFF2-40B4-BE49-F238E27FC236}">
                <a16:creationId xmlns:a16="http://schemas.microsoft.com/office/drawing/2014/main" id="{C5209F1D-A3A3-4307-979E-1535634C0958}"/>
              </a:ext>
            </a:extLst>
          </p:cNvPr>
          <p:cNvSpPr txBox="1">
            <a:spLocks noChangeArrowheads="1"/>
          </p:cNvSpPr>
          <p:nvPr/>
        </p:nvSpPr>
        <p:spPr bwMode="auto">
          <a:xfrm>
            <a:off x="7258050" y="445770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7</a:t>
            </a:r>
          </a:p>
        </p:txBody>
      </p:sp>
      <p:sp>
        <p:nvSpPr>
          <p:cNvPr id="6153" name="TextBox 14">
            <a:extLst>
              <a:ext uri="{FF2B5EF4-FFF2-40B4-BE49-F238E27FC236}">
                <a16:creationId xmlns:a16="http://schemas.microsoft.com/office/drawing/2014/main" id="{10D57CA4-C36C-4FF6-A856-5465FBDC5072}"/>
              </a:ext>
            </a:extLst>
          </p:cNvPr>
          <p:cNvSpPr txBox="1">
            <a:spLocks noChangeArrowheads="1"/>
          </p:cNvSpPr>
          <p:nvPr/>
        </p:nvSpPr>
        <p:spPr bwMode="auto">
          <a:xfrm>
            <a:off x="4114800" y="434340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8</a:t>
            </a:r>
          </a:p>
        </p:txBody>
      </p:sp>
      <p:sp>
        <p:nvSpPr>
          <p:cNvPr id="6154" name="TextBox 15">
            <a:extLst>
              <a:ext uri="{FF2B5EF4-FFF2-40B4-BE49-F238E27FC236}">
                <a16:creationId xmlns:a16="http://schemas.microsoft.com/office/drawing/2014/main" id="{288B5505-25F8-40F1-BA00-1D8C14AC0499}"/>
              </a:ext>
            </a:extLst>
          </p:cNvPr>
          <p:cNvSpPr txBox="1">
            <a:spLocks noChangeArrowheads="1"/>
          </p:cNvSpPr>
          <p:nvPr/>
        </p:nvSpPr>
        <p:spPr bwMode="auto">
          <a:xfrm>
            <a:off x="1600200" y="1085851"/>
            <a:ext cx="26000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dirty="0">
                <a:solidFill>
                  <a:prstClr val="black"/>
                </a:solidFill>
                <a:ea typeface="+mn-ea"/>
              </a:rPr>
              <a:t>9</a:t>
            </a:r>
          </a:p>
        </p:txBody>
      </p:sp>
      <p:sp>
        <p:nvSpPr>
          <p:cNvPr id="6155" name="TextBox 16">
            <a:extLst>
              <a:ext uri="{FF2B5EF4-FFF2-40B4-BE49-F238E27FC236}">
                <a16:creationId xmlns:a16="http://schemas.microsoft.com/office/drawing/2014/main" id="{ACC4D3B0-48CD-45B9-86DA-4C3A4A16E8FB}"/>
              </a:ext>
            </a:extLst>
          </p:cNvPr>
          <p:cNvSpPr txBox="1">
            <a:spLocks noChangeArrowheads="1"/>
          </p:cNvSpPr>
          <p:nvPr/>
        </p:nvSpPr>
        <p:spPr bwMode="auto">
          <a:xfrm>
            <a:off x="6057900" y="13716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10</a:t>
            </a:r>
          </a:p>
        </p:txBody>
      </p:sp>
      <p:sp>
        <p:nvSpPr>
          <p:cNvPr id="6156" name="TextBox 17">
            <a:extLst>
              <a:ext uri="{FF2B5EF4-FFF2-40B4-BE49-F238E27FC236}">
                <a16:creationId xmlns:a16="http://schemas.microsoft.com/office/drawing/2014/main" id="{4945259A-573D-4C01-8934-421D84382C74}"/>
              </a:ext>
            </a:extLst>
          </p:cNvPr>
          <p:cNvSpPr txBox="1">
            <a:spLocks noChangeArrowheads="1"/>
          </p:cNvSpPr>
          <p:nvPr/>
        </p:nvSpPr>
        <p:spPr bwMode="auto">
          <a:xfrm>
            <a:off x="7486650" y="28575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11</a:t>
            </a:r>
          </a:p>
        </p:txBody>
      </p:sp>
      <p:sp>
        <p:nvSpPr>
          <p:cNvPr id="6157" name="TextBox 18">
            <a:extLst>
              <a:ext uri="{FF2B5EF4-FFF2-40B4-BE49-F238E27FC236}">
                <a16:creationId xmlns:a16="http://schemas.microsoft.com/office/drawing/2014/main" id="{6CD0456B-173B-40BF-A333-31D4D8103359}"/>
              </a:ext>
            </a:extLst>
          </p:cNvPr>
          <p:cNvSpPr txBox="1">
            <a:spLocks noChangeArrowheads="1"/>
          </p:cNvSpPr>
          <p:nvPr/>
        </p:nvSpPr>
        <p:spPr bwMode="auto">
          <a:xfrm>
            <a:off x="4171950" y="29718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12</a:t>
            </a:r>
          </a:p>
        </p:txBody>
      </p:sp>
      <p:sp>
        <p:nvSpPr>
          <p:cNvPr id="6158" name="TextBox 19">
            <a:extLst>
              <a:ext uri="{FF2B5EF4-FFF2-40B4-BE49-F238E27FC236}">
                <a16:creationId xmlns:a16="http://schemas.microsoft.com/office/drawing/2014/main" id="{A33EB33C-2586-4BA8-9A61-B2210827C386}"/>
              </a:ext>
            </a:extLst>
          </p:cNvPr>
          <p:cNvSpPr txBox="1">
            <a:spLocks noChangeArrowheads="1"/>
          </p:cNvSpPr>
          <p:nvPr/>
        </p:nvSpPr>
        <p:spPr bwMode="auto">
          <a:xfrm>
            <a:off x="1485900" y="21145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13</a:t>
            </a:r>
          </a:p>
        </p:txBody>
      </p:sp>
      <p:sp>
        <p:nvSpPr>
          <p:cNvPr id="6159" name="TextBox 20">
            <a:extLst>
              <a:ext uri="{FF2B5EF4-FFF2-40B4-BE49-F238E27FC236}">
                <a16:creationId xmlns:a16="http://schemas.microsoft.com/office/drawing/2014/main" id="{97D4D1D5-618B-4523-A19A-EBDE8EA67B2A}"/>
              </a:ext>
            </a:extLst>
          </p:cNvPr>
          <p:cNvSpPr txBox="1">
            <a:spLocks noChangeArrowheads="1"/>
          </p:cNvSpPr>
          <p:nvPr/>
        </p:nvSpPr>
        <p:spPr bwMode="auto">
          <a:xfrm>
            <a:off x="4743450" y="22288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14</a:t>
            </a:r>
          </a:p>
        </p:txBody>
      </p:sp>
      <p:sp>
        <p:nvSpPr>
          <p:cNvPr id="6160" name="TextBox 21">
            <a:extLst>
              <a:ext uri="{FF2B5EF4-FFF2-40B4-BE49-F238E27FC236}">
                <a16:creationId xmlns:a16="http://schemas.microsoft.com/office/drawing/2014/main" id="{98D3EF83-AFA0-4218-8D76-FB8EF192E1CA}"/>
              </a:ext>
            </a:extLst>
          </p:cNvPr>
          <p:cNvSpPr txBox="1">
            <a:spLocks noChangeArrowheads="1"/>
          </p:cNvSpPr>
          <p:nvPr/>
        </p:nvSpPr>
        <p:spPr bwMode="auto">
          <a:xfrm>
            <a:off x="4686300" y="37719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15</a:t>
            </a:r>
          </a:p>
        </p:txBody>
      </p:sp>
      <p:sp>
        <p:nvSpPr>
          <p:cNvPr id="6161" name="TextBox 22">
            <a:extLst>
              <a:ext uri="{FF2B5EF4-FFF2-40B4-BE49-F238E27FC236}">
                <a16:creationId xmlns:a16="http://schemas.microsoft.com/office/drawing/2014/main" id="{0B17D7E0-C929-4EDF-BDCD-804DADE703AE}"/>
              </a:ext>
            </a:extLst>
          </p:cNvPr>
          <p:cNvSpPr txBox="1">
            <a:spLocks noChangeArrowheads="1"/>
          </p:cNvSpPr>
          <p:nvPr/>
        </p:nvSpPr>
        <p:spPr bwMode="auto">
          <a:xfrm>
            <a:off x="3086100" y="32575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16</a:t>
            </a:r>
          </a:p>
        </p:txBody>
      </p:sp>
      <p:sp>
        <p:nvSpPr>
          <p:cNvPr id="6162" name="TextBox 23">
            <a:extLst>
              <a:ext uri="{FF2B5EF4-FFF2-40B4-BE49-F238E27FC236}">
                <a16:creationId xmlns:a16="http://schemas.microsoft.com/office/drawing/2014/main" id="{EF09D33A-E576-4D5E-BF7F-4DC950B6ED6B}"/>
              </a:ext>
            </a:extLst>
          </p:cNvPr>
          <p:cNvSpPr txBox="1">
            <a:spLocks noChangeArrowheads="1"/>
          </p:cNvSpPr>
          <p:nvPr/>
        </p:nvSpPr>
        <p:spPr bwMode="auto">
          <a:xfrm>
            <a:off x="3200400" y="11430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17</a:t>
            </a:r>
          </a:p>
        </p:txBody>
      </p:sp>
      <p:sp>
        <p:nvSpPr>
          <p:cNvPr id="6163" name="TextBox 24">
            <a:extLst>
              <a:ext uri="{FF2B5EF4-FFF2-40B4-BE49-F238E27FC236}">
                <a16:creationId xmlns:a16="http://schemas.microsoft.com/office/drawing/2014/main" id="{FA6A8959-3945-4906-811D-8D323FD61D8D}"/>
              </a:ext>
            </a:extLst>
          </p:cNvPr>
          <p:cNvSpPr txBox="1">
            <a:spLocks noChangeArrowheads="1"/>
          </p:cNvSpPr>
          <p:nvPr/>
        </p:nvSpPr>
        <p:spPr bwMode="auto">
          <a:xfrm>
            <a:off x="6515100" y="19431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18</a:t>
            </a:r>
          </a:p>
        </p:txBody>
      </p:sp>
      <p:sp>
        <p:nvSpPr>
          <p:cNvPr id="6164" name="TextBox 25">
            <a:extLst>
              <a:ext uri="{FF2B5EF4-FFF2-40B4-BE49-F238E27FC236}">
                <a16:creationId xmlns:a16="http://schemas.microsoft.com/office/drawing/2014/main" id="{939748B2-5F16-4A7C-A87A-E96AB71F208B}"/>
              </a:ext>
            </a:extLst>
          </p:cNvPr>
          <p:cNvSpPr txBox="1">
            <a:spLocks noChangeArrowheads="1"/>
          </p:cNvSpPr>
          <p:nvPr/>
        </p:nvSpPr>
        <p:spPr bwMode="auto">
          <a:xfrm>
            <a:off x="5886450" y="35433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19</a:t>
            </a:r>
          </a:p>
        </p:txBody>
      </p:sp>
      <p:sp>
        <p:nvSpPr>
          <p:cNvPr id="6165" name="TextBox 26">
            <a:extLst>
              <a:ext uri="{FF2B5EF4-FFF2-40B4-BE49-F238E27FC236}">
                <a16:creationId xmlns:a16="http://schemas.microsoft.com/office/drawing/2014/main" id="{E4B03AED-7437-4BC2-A80D-9EBA5B33376D}"/>
              </a:ext>
            </a:extLst>
          </p:cNvPr>
          <p:cNvSpPr txBox="1">
            <a:spLocks noChangeArrowheads="1"/>
          </p:cNvSpPr>
          <p:nvPr/>
        </p:nvSpPr>
        <p:spPr bwMode="auto">
          <a:xfrm>
            <a:off x="2457450" y="37147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20</a:t>
            </a:r>
          </a:p>
        </p:txBody>
      </p:sp>
      <p:sp>
        <p:nvSpPr>
          <p:cNvPr id="6166" name="TextBox 27">
            <a:extLst>
              <a:ext uri="{FF2B5EF4-FFF2-40B4-BE49-F238E27FC236}">
                <a16:creationId xmlns:a16="http://schemas.microsoft.com/office/drawing/2014/main" id="{2BEF55C0-6812-4D71-BA47-520ADE8F4A5D}"/>
              </a:ext>
            </a:extLst>
          </p:cNvPr>
          <p:cNvSpPr txBox="1">
            <a:spLocks noChangeArrowheads="1"/>
          </p:cNvSpPr>
          <p:nvPr/>
        </p:nvSpPr>
        <p:spPr bwMode="auto">
          <a:xfrm>
            <a:off x="2743200" y="2171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21</a:t>
            </a:r>
          </a:p>
        </p:txBody>
      </p:sp>
      <p:sp>
        <p:nvSpPr>
          <p:cNvPr id="6167" name="TextBox 28">
            <a:extLst>
              <a:ext uri="{FF2B5EF4-FFF2-40B4-BE49-F238E27FC236}">
                <a16:creationId xmlns:a16="http://schemas.microsoft.com/office/drawing/2014/main" id="{A5CF7F7A-2489-4605-BFB1-76623401D40D}"/>
              </a:ext>
            </a:extLst>
          </p:cNvPr>
          <p:cNvSpPr txBox="1">
            <a:spLocks noChangeArrowheads="1"/>
          </p:cNvSpPr>
          <p:nvPr/>
        </p:nvSpPr>
        <p:spPr bwMode="auto">
          <a:xfrm>
            <a:off x="5200650" y="15430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22</a:t>
            </a:r>
          </a:p>
        </p:txBody>
      </p:sp>
      <p:sp>
        <p:nvSpPr>
          <p:cNvPr id="6168" name="TextBox 29">
            <a:extLst>
              <a:ext uri="{FF2B5EF4-FFF2-40B4-BE49-F238E27FC236}">
                <a16:creationId xmlns:a16="http://schemas.microsoft.com/office/drawing/2014/main" id="{26D287F9-C4FF-40E3-A078-3C1C792E0B5D}"/>
              </a:ext>
            </a:extLst>
          </p:cNvPr>
          <p:cNvSpPr txBox="1">
            <a:spLocks noChangeArrowheads="1"/>
          </p:cNvSpPr>
          <p:nvPr/>
        </p:nvSpPr>
        <p:spPr bwMode="auto">
          <a:xfrm>
            <a:off x="5543550" y="4514850"/>
            <a:ext cx="3429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23</a:t>
            </a:r>
          </a:p>
        </p:txBody>
      </p:sp>
      <p:sp>
        <p:nvSpPr>
          <p:cNvPr id="6169" name="TextBox 30">
            <a:extLst>
              <a:ext uri="{FF2B5EF4-FFF2-40B4-BE49-F238E27FC236}">
                <a16:creationId xmlns:a16="http://schemas.microsoft.com/office/drawing/2014/main" id="{90195ED5-1DD2-42AB-88F8-3CB059E2169D}"/>
              </a:ext>
            </a:extLst>
          </p:cNvPr>
          <p:cNvSpPr txBox="1">
            <a:spLocks noChangeArrowheads="1"/>
          </p:cNvSpPr>
          <p:nvPr/>
        </p:nvSpPr>
        <p:spPr bwMode="auto">
          <a:xfrm>
            <a:off x="1657350" y="42291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24</a:t>
            </a:r>
          </a:p>
        </p:txBody>
      </p:sp>
      <p:sp>
        <p:nvSpPr>
          <p:cNvPr id="6170" name="TextBox 31">
            <a:extLst>
              <a:ext uri="{FF2B5EF4-FFF2-40B4-BE49-F238E27FC236}">
                <a16:creationId xmlns:a16="http://schemas.microsoft.com/office/drawing/2014/main" id="{86296099-BB53-40A0-A9BC-2D901088FFC5}"/>
              </a:ext>
            </a:extLst>
          </p:cNvPr>
          <p:cNvSpPr txBox="1">
            <a:spLocks noChangeArrowheads="1"/>
          </p:cNvSpPr>
          <p:nvPr/>
        </p:nvSpPr>
        <p:spPr bwMode="auto">
          <a:xfrm>
            <a:off x="2343150" y="10858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25</a:t>
            </a:r>
          </a:p>
        </p:txBody>
      </p:sp>
      <p:sp>
        <p:nvSpPr>
          <p:cNvPr id="6171" name="TextBox 32">
            <a:extLst>
              <a:ext uri="{FF2B5EF4-FFF2-40B4-BE49-F238E27FC236}">
                <a16:creationId xmlns:a16="http://schemas.microsoft.com/office/drawing/2014/main" id="{C971C8C1-E257-4740-A9E2-8ACC31DC7966}"/>
              </a:ext>
            </a:extLst>
          </p:cNvPr>
          <p:cNvSpPr txBox="1">
            <a:spLocks noChangeArrowheads="1"/>
          </p:cNvSpPr>
          <p:nvPr/>
        </p:nvSpPr>
        <p:spPr bwMode="auto">
          <a:xfrm>
            <a:off x="7486650" y="2171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26</a:t>
            </a:r>
          </a:p>
        </p:txBody>
      </p:sp>
      <p:sp>
        <p:nvSpPr>
          <p:cNvPr id="6172" name="TextBox 33">
            <a:extLst>
              <a:ext uri="{FF2B5EF4-FFF2-40B4-BE49-F238E27FC236}">
                <a16:creationId xmlns:a16="http://schemas.microsoft.com/office/drawing/2014/main" id="{0AA3909A-FA52-47A4-ABFA-6B60D30D6B9B}"/>
              </a:ext>
            </a:extLst>
          </p:cNvPr>
          <p:cNvSpPr txBox="1">
            <a:spLocks noChangeArrowheads="1"/>
          </p:cNvSpPr>
          <p:nvPr/>
        </p:nvSpPr>
        <p:spPr bwMode="auto">
          <a:xfrm>
            <a:off x="6858000" y="3314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27</a:t>
            </a:r>
          </a:p>
        </p:txBody>
      </p:sp>
      <p:sp>
        <p:nvSpPr>
          <p:cNvPr id="6173" name="TextBox 34">
            <a:extLst>
              <a:ext uri="{FF2B5EF4-FFF2-40B4-BE49-F238E27FC236}">
                <a16:creationId xmlns:a16="http://schemas.microsoft.com/office/drawing/2014/main" id="{FB1EA97E-BAE7-4605-8081-00A8FDD9989E}"/>
              </a:ext>
            </a:extLst>
          </p:cNvPr>
          <p:cNvSpPr txBox="1">
            <a:spLocks noChangeArrowheads="1"/>
          </p:cNvSpPr>
          <p:nvPr/>
        </p:nvSpPr>
        <p:spPr bwMode="auto">
          <a:xfrm>
            <a:off x="3257550" y="41719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28</a:t>
            </a:r>
          </a:p>
        </p:txBody>
      </p:sp>
      <p:sp>
        <p:nvSpPr>
          <p:cNvPr id="6174" name="TextBox 35">
            <a:extLst>
              <a:ext uri="{FF2B5EF4-FFF2-40B4-BE49-F238E27FC236}">
                <a16:creationId xmlns:a16="http://schemas.microsoft.com/office/drawing/2014/main" id="{0B5E5025-C8A9-4A40-830A-E810487E48C7}"/>
              </a:ext>
            </a:extLst>
          </p:cNvPr>
          <p:cNvSpPr txBox="1">
            <a:spLocks noChangeArrowheads="1"/>
          </p:cNvSpPr>
          <p:nvPr/>
        </p:nvSpPr>
        <p:spPr bwMode="auto">
          <a:xfrm>
            <a:off x="2114550" y="2171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29</a:t>
            </a:r>
          </a:p>
        </p:txBody>
      </p:sp>
      <p:sp>
        <p:nvSpPr>
          <p:cNvPr id="6175" name="TextBox 36">
            <a:extLst>
              <a:ext uri="{FF2B5EF4-FFF2-40B4-BE49-F238E27FC236}">
                <a16:creationId xmlns:a16="http://schemas.microsoft.com/office/drawing/2014/main" id="{B45E19F7-F655-4543-8E0B-ABA73BE5BB3F}"/>
              </a:ext>
            </a:extLst>
          </p:cNvPr>
          <p:cNvSpPr txBox="1">
            <a:spLocks noChangeArrowheads="1"/>
          </p:cNvSpPr>
          <p:nvPr/>
        </p:nvSpPr>
        <p:spPr bwMode="auto">
          <a:xfrm>
            <a:off x="5715000" y="7429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30</a:t>
            </a:r>
          </a:p>
        </p:txBody>
      </p:sp>
      <p:sp>
        <p:nvSpPr>
          <p:cNvPr id="6176" name="TextBox 37">
            <a:extLst>
              <a:ext uri="{FF2B5EF4-FFF2-40B4-BE49-F238E27FC236}">
                <a16:creationId xmlns:a16="http://schemas.microsoft.com/office/drawing/2014/main" id="{AC12A272-1427-400C-AFB6-35D764663221}"/>
              </a:ext>
            </a:extLst>
          </p:cNvPr>
          <p:cNvSpPr txBox="1">
            <a:spLocks noChangeArrowheads="1"/>
          </p:cNvSpPr>
          <p:nvPr/>
        </p:nvSpPr>
        <p:spPr bwMode="auto">
          <a:xfrm>
            <a:off x="6572250" y="41148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31</a:t>
            </a:r>
          </a:p>
        </p:txBody>
      </p:sp>
      <p:sp>
        <p:nvSpPr>
          <p:cNvPr id="6177" name="TextBox 38">
            <a:extLst>
              <a:ext uri="{FF2B5EF4-FFF2-40B4-BE49-F238E27FC236}">
                <a16:creationId xmlns:a16="http://schemas.microsoft.com/office/drawing/2014/main" id="{AD491A8A-B9D4-4E87-88C9-2EF631196150}"/>
              </a:ext>
            </a:extLst>
          </p:cNvPr>
          <p:cNvSpPr txBox="1">
            <a:spLocks noChangeArrowheads="1"/>
          </p:cNvSpPr>
          <p:nvPr/>
        </p:nvSpPr>
        <p:spPr bwMode="auto">
          <a:xfrm>
            <a:off x="2000250" y="30289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32</a:t>
            </a:r>
          </a:p>
        </p:txBody>
      </p:sp>
      <p:sp>
        <p:nvSpPr>
          <p:cNvPr id="6178" name="TextBox 39">
            <a:extLst>
              <a:ext uri="{FF2B5EF4-FFF2-40B4-BE49-F238E27FC236}">
                <a16:creationId xmlns:a16="http://schemas.microsoft.com/office/drawing/2014/main" id="{30F00401-11CD-416C-BF56-EBE2EABFBD5E}"/>
              </a:ext>
            </a:extLst>
          </p:cNvPr>
          <p:cNvSpPr txBox="1">
            <a:spLocks noChangeArrowheads="1"/>
          </p:cNvSpPr>
          <p:nvPr/>
        </p:nvSpPr>
        <p:spPr bwMode="auto">
          <a:xfrm>
            <a:off x="3886200" y="15430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33</a:t>
            </a:r>
          </a:p>
        </p:txBody>
      </p:sp>
      <p:sp>
        <p:nvSpPr>
          <p:cNvPr id="6179" name="TextBox 40">
            <a:extLst>
              <a:ext uri="{FF2B5EF4-FFF2-40B4-BE49-F238E27FC236}">
                <a16:creationId xmlns:a16="http://schemas.microsoft.com/office/drawing/2014/main" id="{6F7C68EE-0828-423B-A676-36045F324000}"/>
              </a:ext>
            </a:extLst>
          </p:cNvPr>
          <p:cNvSpPr txBox="1">
            <a:spLocks noChangeArrowheads="1"/>
          </p:cNvSpPr>
          <p:nvPr/>
        </p:nvSpPr>
        <p:spPr bwMode="auto">
          <a:xfrm>
            <a:off x="5657850" y="21145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34</a:t>
            </a:r>
          </a:p>
        </p:txBody>
      </p:sp>
      <p:sp>
        <p:nvSpPr>
          <p:cNvPr id="6180" name="TextBox 41">
            <a:extLst>
              <a:ext uri="{FF2B5EF4-FFF2-40B4-BE49-F238E27FC236}">
                <a16:creationId xmlns:a16="http://schemas.microsoft.com/office/drawing/2014/main" id="{EB0263D4-5D33-4F78-A663-33ACF0E82B69}"/>
              </a:ext>
            </a:extLst>
          </p:cNvPr>
          <p:cNvSpPr txBox="1">
            <a:spLocks noChangeArrowheads="1"/>
          </p:cNvSpPr>
          <p:nvPr/>
        </p:nvSpPr>
        <p:spPr bwMode="auto">
          <a:xfrm>
            <a:off x="6172200" y="29718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35</a:t>
            </a:r>
          </a:p>
        </p:txBody>
      </p:sp>
      <p:sp>
        <p:nvSpPr>
          <p:cNvPr id="6181" name="TextBox 42">
            <a:extLst>
              <a:ext uri="{FF2B5EF4-FFF2-40B4-BE49-F238E27FC236}">
                <a16:creationId xmlns:a16="http://schemas.microsoft.com/office/drawing/2014/main" id="{846F54EC-2F83-4B94-BF11-46BBCAF0A3EF}"/>
              </a:ext>
            </a:extLst>
          </p:cNvPr>
          <p:cNvSpPr txBox="1">
            <a:spLocks noChangeArrowheads="1"/>
          </p:cNvSpPr>
          <p:nvPr/>
        </p:nvSpPr>
        <p:spPr bwMode="auto">
          <a:xfrm>
            <a:off x="2514600" y="4457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36</a:t>
            </a:r>
          </a:p>
        </p:txBody>
      </p:sp>
      <p:sp>
        <p:nvSpPr>
          <p:cNvPr id="6182" name="TextBox 43">
            <a:extLst>
              <a:ext uri="{FF2B5EF4-FFF2-40B4-BE49-F238E27FC236}">
                <a16:creationId xmlns:a16="http://schemas.microsoft.com/office/drawing/2014/main" id="{2A350FAE-5117-4AF6-86FF-AAEBEBABF1FE}"/>
              </a:ext>
            </a:extLst>
          </p:cNvPr>
          <p:cNvSpPr txBox="1">
            <a:spLocks noChangeArrowheads="1"/>
          </p:cNvSpPr>
          <p:nvPr/>
        </p:nvSpPr>
        <p:spPr bwMode="auto">
          <a:xfrm>
            <a:off x="3086100" y="16573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37</a:t>
            </a:r>
          </a:p>
        </p:txBody>
      </p:sp>
      <p:sp>
        <p:nvSpPr>
          <p:cNvPr id="6183" name="TextBox 44">
            <a:extLst>
              <a:ext uri="{FF2B5EF4-FFF2-40B4-BE49-F238E27FC236}">
                <a16:creationId xmlns:a16="http://schemas.microsoft.com/office/drawing/2014/main" id="{78266E7E-803A-408C-A3D2-19796C95C43B}"/>
              </a:ext>
            </a:extLst>
          </p:cNvPr>
          <p:cNvSpPr txBox="1">
            <a:spLocks noChangeArrowheads="1"/>
          </p:cNvSpPr>
          <p:nvPr/>
        </p:nvSpPr>
        <p:spPr bwMode="auto">
          <a:xfrm>
            <a:off x="6858000" y="14859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38</a:t>
            </a:r>
          </a:p>
        </p:txBody>
      </p:sp>
      <p:sp>
        <p:nvSpPr>
          <p:cNvPr id="6184" name="TextBox 45">
            <a:extLst>
              <a:ext uri="{FF2B5EF4-FFF2-40B4-BE49-F238E27FC236}">
                <a16:creationId xmlns:a16="http://schemas.microsoft.com/office/drawing/2014/main" id="{FD339CF6-5251-4FB1-8557-EB7047257170}"/>
              </a:ext>
            </a:extLst>
          </p:cNvPr>
          <p:cNvSpPr txBox="1">
            <a:spLocks noChangeArrowheads="1"/>
          </p:cNvSpPr>
          <p:nvPr/>
        </p:nvSpPr>
        <p:spPr bwMode="auto">
          <a:xfrm>
            <a:off x="5314950" y="35433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39</a:t>
            </a:r>
          </a:p>
        </p:txBody>
      </p:sp>
      <p:sp>
        <p:nvSpPr>
          <p:cNvPr id="6185" name="TextBox 46">
            <a:extLst>
              <a:ext uri="{FF2B5EF4-FFF2-40B4-BE49-F238E27FC236}">
                <a16:creationId xmlns:a16="http://schemas.microsoft.com/office/drawing/2014/main" id="{23150929-2B22-4622-AE96-4B13FACB9B5A}"/>
              </a:ext>
            </a:extLst>
          </p:cNvPr>
          <p:cNvSpPr txBox="1">
            <a:spLocks noChangeArrowheads="1"/>
          </p:cNvSpPr>
          <p:nvPr/>
        </p:nvSpPr>
        <p:spPr bwMode="auto">
          <a:xfrm>
            <a:off x="3886200" y="35433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40</a:t>
            </a:r>
          </a:p>
        </p:txBody>
      </p:sp>
      <p:sp>
        <p:nvSpPr>
          <p:cNvPr id="6186" name="TextBox 47">
            <a:extLst>
              <a:ext uri="{FF2B5EF4-FFF2-40B4-BE49-F238E27FC236}">
                <a16:creationId xmlns:a16="http://schemas.microsoft.com/office/drawing/2014/main" id="{BCCA1DED-DA3C-4532-BBCC-C84A070D3A20}"/>
              </a:ext>
            </a:extLst>
          </p:cNvPr>
          <p:cNvSpPr txBox="1">
            <a:spLocks noChangeArrowheads="1"/>
          </p:cNvSpPr>
          <p:nvPr/>
        </p:nvSpPr>
        <p:spPr bwMode="auto">
          <a:xfrm>
            <a:off x="1485900" y="16573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41</a:t>
            </a:r>
          </a:p>
        </p:txBody>
      </p:sp>
      <p:sp>
        <p:nvSpPr>
          <p:cNvPr id="6187" name="TextBox 48">
            <a:extLst>
              <a:ext uri="{FF2B5EF4-FFF2-40B4-BE49-F238E27FC236}">
                <a16:creationId xmlns:a16="http://schemas.microsoft.com/office/drawing/2014/main" id="{6304DA15-4845-4DDC-97CA-258FC73DC23F}"/>
              </a:ext>
            </a:extLst>
          </p:cNvPr>
          <p:cNvSpPr txBox="1">
            <a:spLocks noChangeArrowheads="1"/>
          </p:cNvSpPr>
          <p:nvPr/>
        </p:nvSpPr>
        <p:spPr bwMode="auto">
          <a:xfrm>
            <a:off x="6572250" y="23431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42</a:t>
            </a:r>
          </a:p>
        </p:txBody>
      </p:sp>
      <p:sp>
        <p:nvSpPr>
          <p:cNvPr id="6188" name="TextBox 49">
            <a:extLst>
              <a:ext uri="{FF2B5EF4-FFF2-40B4-BE49-F238E27FC236}">
                <a16:creationId xmlns:a16="http://schemas.microsoft.com/office/drawing/2014/main" id="{B766BF24-39E4-4954-A66F-D9068693957A}"/>
              </a:ext>
            </a:extLst>
          </p:cNvPr>
          <p:cNvSpPr txBox="1">
            <a:spLocks noChangeArrowheads="1"/>
          </p:cNvSpPr>
          <p:nvPr/>
        </p:nvSpPr>
        <p:spPr bwMode="auto">
          <a:xfrm>
            <a:off x="7372350" y="37147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43</a:t>
            </a:r>
          </a:p>
        </p:txBody>
      </p:sp>
      <p:sp>
        <p:nvSpPr>
          <p:cNvPr id="6189" name="TextBox 50">
            <a:extLst>
              <a:ext uri="{FF2B5EF4-FFF2-40B4-BE49-F238E27FC236}">
                <a16:creationId xmlns:a16="http://schemas.microsoft.com/office/drawing/2014/main" id="{1DA8AEED-AEC9-4E35-8E97-C0259C1988F8}"/>
              </a:ext>
            </a:extLst>
          </p:cNvPr>
          <p:cNvSpPr txBox="1">
            <a:spLocks noChangeArrowheads="1"/>
          </p:cNvSpPr>
          <p:nvPr/>
        </p:nvSpPr>
        <p:spPr bwMode="auto">
          <a:xfrm>
            <a:off x="1657350" y="36004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44</a:t>
            </a:r>
          </a:p>
        </p:txBody>
      </p:sp>
      <p:sp>
        <p:nvSpPr>
          <p:cNvPr id="6190" name="TextBox 51">
            <a:extLst>
              <a:ext uri="{FF2B5EF4-FFF2-40B4-BE49-F238E27FC236}">
                <a16:creationId xmlns:a16="http://schemas.microsoft.com/office/drawing/2014/main" id="{65C6868A-83F5-4A41-A7A2-C9264AD09DEB}"/>
              </a:ext>
            </a:extLst>
          </p:cNvPr>
          <p:cNvSpPr txBox="1">
            <a:spLocks noChangeArrowheads="1"/>
          </p:cNvSpPr>
          <p:nvPr/>
        </p:nvSpPr>
        <p:spPr bwMode="auto">
          <a:xfrm>
            <a:off x="3600450" y="18288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45</a:t>
            </a:r>
          </a:p>
        </p:txBody>
      </p:sp>
      <p:sp>
        <p:nvSpPr>
          <p:cNvPr id="6191" name="TextBox 52">
            <a:extLst>
              <a:ext uri="{FF2B5EF4-FFF2-40B4-BE49-F238E27FC236}">
                <a16:creationId xmlns:a16="http://schemas.microsoft.com/office/drawing/2014/main" id="{F0E1733D-6FE3-46D4-BED0-CA0291FFB5CB}"/>
              </a:ext>
            </a:extLst>
          </p:cNvPr>
          <p:cNvSpPr txBox="1">
            <a:spLocks noChangeArrowheads="1"/>
          </p:cNvSpPr>
          <p:nvPr/>
        </p:nvSpPr>
        <p:spPr bwMode="auto">
          <a:xfrm>
            <a:off x="5314950" y="1028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46</a:t>
            </a:r>
          </a:p>
        </p:txBody>
      </p:sp>
      <p:sp>
        <p:nvSpPr>
          <p:cNvPr id="6192" name="TextBox 53">
            <a:extLst>
              <a:ext uri="{FF2B5EF4-FFF2-40B4-BE49-F238E27FC236}">
                <a16:creationId xmlns:a16="http://schemas.microsoft.com/office/drawing/2014/main" id="{6538A5C9-6036-4172-845A-9EC1F569F8C9}"/>
              </a:ext>
            </a:extLst>
          </p:cNvPr>
          <p:cNvSpPr txBox="1">
            <a:spLocks noChangeArrowheads="1"/>
          </p:cNvSpPr>
          <p:nvPr/>
        </p:nvSpPr>
        <p:spPr bwMode="auto">
          <a:xfrm>
            <a:off x="4972050" y="42862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47</a:t>
            </a:r>
          </a:p>
        </p:txBody>
      </p:sp>
      <p:sp>
        <p:nvSpPr>
          <p:cNvPr id="6193" name="TextBox 54">
            <a:extLst>
              <a:ext uri="{FF2B5EF4-FFF2-40B4-BE49-F238E27FC236}">
                <a16:creationId xmlns:a16="http://schemas.microsoft.com/office/drawing/2014/main" id="{FE6161E4-23D1-460A-B9AB-C2533FB1C930}"/>
              </a:ext>
            </a:extLst>
          </p:cNvPr>
          <p:cNvSpPr txBox="1">
            <a:spLocks noChangeArrowheads="1"/>
          </p:cNvSpPr>
          <p:nvPr/>
        </p:nvSpPr>
        <p:spPr bwMode="auto">
          <a:xfrm>
            <a:off x="2628900" y="30861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48</a:t>
            </a:r>
          </a:p>
        </p:txBody>
      </p:sp>
      <p:sp>
        <p:nvSpPr>
          <p:cNvPr id="6194" name="TextBox 55">
            <a:extLst>
              <a:ext uri="{FF2B5EF4-FFF2-40B4-BE49-F238E27FC236}">
                <a16:creationId xmlns:a16="http://schemas.microsoft.com/office/drawing/2014/main" id="{8D55DF81-2914-4F77-BCFF-8BF8727764B1}"/>
              </a:ext>
            </a:extLst>
          </p:cNvPr>
          <p:cNvSpPr txBox="1">
            <a:spLocks noChangeArrowheads="1"/>
          </p:cNvSpPr>
          <p:nvPr/>
        </p:nvSpPr>
        <p:spPr bwMode="auto">
          <a:xfrm>
            <a:off x="2686050" y="13716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49</a:t>
            </a:r>
          </a:p>
        </p:txBody>
      </p:sp>
      <p:sp>
        <p:nvSpPr>
          <p:cNvPr id="6195" name="TextBox 56">
            <a:extLst>
              <a:ext uri="{FF2B5EF4-FFF2-40B4-BE49-F238E27FC236}">
                <a16:creationId xmlns:a16="http://schemas.microsoft.com/office/drawing/2014/main" id="{BD26F0D0-E589-4094-8260-2701EF7939E8}"/>
              </a:ext>
            </a:extLst>
          </p:cNvPr>
          <p:cNvSpPr txBox="1">
            <a:spLocks noChangeArrowheads="1"/>
          </p:cNvSpPr>
          <p:nvPr/>
        </p:nvSpPr>
        <p:spPr bwMode="auto">
          <a:xfrm>
            <a:off x="4743450" y="17145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50</a:t>
            </a:r>
          </a:p>
        </p:txBody>
      </p:sp>
      <p:sp>
        <p:nvSpPr>
          <p:cNvPr id="6196" name="TextBox 57">
            <a:extLst>
              <a:ext uri="{FF2B5EF4-FFF2-40B4-BE49-F238E27FC236}">
                <a16:creationId xmlns:a16="http://schemas.microsoft.com/office/drawing/2014/main" id="{576EC935-B024-42B7-B4DB-57575EE362CD}"/>
              </a:ext>
            </a:extLst>
          </p:cNvPr>
          <p:cNvSpPr txBox="1">
            <a:spLocks noChangeArrowheads="1"/>
          </p:cNvSpPr>
          <p:nvPr/>
        </p:nvSpPr>
        <p:spPr bwMode="auto">
          <a:xfrm>
            <a:off x="5657850" y="40576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51</a:t>
            </a:r>
          </a:p>
        </p:txBody>
      </p:sp>
      <p:sp>
        <p:nvSpPr>
          <p:cNvPr id="6197" name="TextBox 58">
            <a:extLst>
              <a:ext uri="{FF2B5EF4-FFF2-40B4-BE49-F238E27FC236}">
                <a16:creationId xmlns:a16="http://schemas.microsoft.com/office/drawing/2014/main" id="{244A1975-7102-43EF-93A0-AD632D199C10}"/>
              </a:ext>
            </a:extLst>
          </p:cNvPr>
          <p:cNvSpPr txBox="1">
            <a:spLocks noChangeArrowheads="1"/>
          </p:cNvSpPr>
          <p:nvPr/>
        </p:nvSpPr>
        <p:spPr bwMode="auto">
          <a:xfrm>
            <a:off x="3543300" y="28575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52</a:t>
            </a:r>
          </a:p>
        </p:txBody>
      </p:sp>
      <p:sp>
        <p:nvSpPr>
          <p:cNvPr id="6198" name="TextBox 59">
            <a:extLst>
              <a:ext uri="{FF2B5EF4-FFF2-40B4-BE49-F238E27FC236}">
                <a16:creationId xmlns:a16="http://schemas.microsoft.com/office/drawing/2014/main" id="{5DD5AF71-BE02-44B0-B8E3-9EAE77C04712}"/>
              </a:ext>
            </a:extLst>
          </p:cNvPr>
          <p:cNvSpPr txBox="1">
            <a:spLocks noChangeArrowheads="1"/>
          </p:cNvSpPr>
          <p:nvPr/>
        </p:nvSpPr>
        <p:spPr bwMode="auto">
          <a:xfrm>
            <a:off x="4057650" y="10287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53</a:t>
            </a:r>
          </a:p>
        </p:txBody>
      </p:sp>
      <p:sp>
        <p:nvSpPr>
          <p:cNvPr id="6199" name="TextBox 60">
            <a:extLst>
              <a:ext uri="{FF2B5EF4-FFF2-40B4-BE49-F238E27FC236}">
                <a16:creationId xmlns:a16="http://schemas.microsoft.com/office/drawing/2014/main" id="{0298C1E9-0E07-4F4F-BD8C-273AA42D931A}"/>
              </a:ext>
            </a:extLst>
          </p:cNvPr>
          <p:cNvSpPr txBox="1">
            <a:spLocks noChangeArrowheads="1"/>
          </p:cNvSpPr>
          <p:nvPr/>
        </p:nvSpPr>
        <p:spPr bwMode="auto">
          <a:xfrm>
            <a:off x="7600950" y="13716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54</a:t>
            </a:r>
          </a:p>
        </p:txBody>
      </p:sp>
      <p:sp>
        <p:nvSpPr>
          <p:cNvPr id="6200" name="TextBox 61">
            <a:extLst>
              <a:ext uri="{FF2B5EF4-FFF2-40B4-BE49-F238E27FC236}">
                <a16:creationId xmlns:a16="http://schemas.microsoft.com/office/drawing/2014/main" id="{35FFF935-DFE1-4E69-AE7A-8667EBA56ABF}"/>
              </a:ext>
            </a:extLst>
          </p:cNvPr>
          <p:cNvSpPr txBox="1">
            <a:spLocks noChangeArrowheads="1"/>
          </p:cNvSpPr>
          <p:nvPr/>
        </p:nvSpPr>
        <p:spPr bwMode="auto">
          <a:xfrm>
            <a:off x="4629150" y="28575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55</a:t>
            </a:r>
          </a:p>
        </p:txBody>
      </p:sp>
      <p:sp>
        <p:nvSpPr>
          <p:cNvPr id="6201" name="TextBox 62">
            <a:extLst>
              <a:ext uri="{FF2B5EF4-FFF2-40B4-BE49-F238E27FC236}">
                <a16:creationId xmlns:a16="http://schemas.microsoft.com/office/drawing/2014/main" id="{F271CC26-7DC3-443A-8C66-DC38BBAFBBD5}"/>
              </a:ext>
            </a:extLst>
          </p:cNvPr>
          <p:cNvSpPr txBox="1">
            <a:spLocks noChangeArrowheads="1"/>
          </p:cNvSpPr>
          <p:nvPr/>
        </p:nvSpPr>
        <p:spPr bwMode="auto">
          <a:xfrm>
            <a:off x="1428750" y="31432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56</a:t>
            </a:r>
          </a:p>
        </p:txBody>
      </p:sp>
      <p:sp>
        <p:nvSpPr>
          <p:cNvPr id="6202" name="TextBox 63">
            <a:extLst>
              <a:ext uri="{FF2B5EF4-FFF2-40B4-BE49-F238E27FC236}">
                <a16:creationId xmlns:a16="http://schemas.microsoft.com/office/drawing/2014/main" id="{4E2C6327-E46D-4829-9A2C-D1F5BF33C364}"/>
              </a:ext>
            </a:extLst>
          </p:cNvPr>
          <p:cNvSpPr txBox="1">
            <a:spLocks noChangeArrowheads="1"/>
          </p:cNvSpPr>
          <p:nvPr/>
        </p:nvSpPr>
        <p:spPr bwMode="auto">
          <a:xfrm>
            <a:off x="1885950" y="13144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57</a:t>
            </a:r>
          </a:p>
        </p:txBody>
      </p:sp>
      <p:sp>
        <p:nvSpPr>
          <p:cNvPr id="6203" name="TextBox 64">
            <a:extLst>
              <a:ext uri="{FF2B5EF4-FFF2-40B4-BE49-F238E27FC236}">
                <a16:creationId xmlns:a16="http://schemas.microsoft.com/office/drawing/2014/main" id="{62F33B2B-5DCF-4BB9-BCF1-BDBAB8A3007D}"/>
              </a:ext>
            </a:extLst>
          </p:cNvPr>
          <p:cNvSpPr txBox="1">
            <a:spLocks noChangeArrowheads="1"/>
          </p:cNvSpPr>
          <p:nvPr/>
        </p:nvSpPr>
        <p:spPr bwMode="auto">
          <a:xfrm>
            <a:off x="6400800" y="91440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58</a:t>
            </a:r>
          </a:p>
        </p:txBody>
      </p:sp>
      <p:sp>
        <p:nvSpPr>
          <p:cNvPr id="6204" name="TextBox 65">
            <a:extLst>
              <a:ext uri="{FF2B5EF4-FFF2-40B4-BE49-F238E27FC236}">
                <a16:creationId xmlns:a16="http://schemas.microsoft.com/office/drawing/2014/main" id="{E960D83D-7083-49A0-98AC-DEBD5091AAAE}"/>
              </a:ext>
            </a:extLst>
          </p:cNvPr>
          <p:cNvSpPr txBox="1">
            <a:spLocks noChangeArrowheads="1"/>
          </p:cNvSpPr>
          <p:nvPr/>
        </p:nvSpPr>
        <p:spPr bwMode="auto">
          <a:xfrm>
            <a:off x="6286500" y="44005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59</a:t>
            </a:r>
          </a:p>
        </p:txBody>
      </p:sp>
      <p:sp>
        <p:nvSpPr>
          <p:cNvPr id="6205" name="TextBox 66">
            <a:extLst>
              <a:ext uri="{FF2B5EF4-FFF2-40B4-BE49-F238E27FC236}">
                <a16:creationId xmlns:a16="http://schemas.microsoft.com/office/drawing/2014/main" id="{5458CA4A-4896-410D-9FA5-3D17B297E87C}"/>
              </a:ext>
            </a:extLst>
          </p:cNvPr>
          <p:cNvSpPr txBox="1">
            <a:spLocks noChangeArrowheads="1"/>
          </p:cNvSpPr>
          <p:nvPr/>
        </p:nvSpPr>
        <p:spPr bwMode="auto">
          <a:xfrm>
            <a:off x="3486150" y="3714751"/>
            <a:ext cx="33534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8" eaLnBrk="1" hangingPunct="1"/>
            <a:r>
              <a:rPr lang="en-US" altLang="en-US" sz="1050">
                <a:solidFill>
                  <a:prstClr val="black"/>
                </a:solidFill>
                <a:ea typeface="+mn-ea"/>
              </a:rPr>
              <a:t>60</a:t>
            </a:r>
          </a:p>
        </p:txBody>
      </p:sp>
      <p:cxnSp>
        <p:nvCxnSpPr>
          <p:cNvPr id="3" name="Straight Connector 2">
            <a:extLst>
              <a:ext uri="{FF2B5EF4-FFF2-40B4-BE49-F238E27FC236}">
                <a16:creationId xmlns:a16="http://schemas.microsoft.com/office/drawing/2014/main" id="{C0D159F4-E06C-4A19-B6AC-65DBD4D33240}"/>
              </a:ext>
            </a:extLst>
          </p:cNvPr>
          <p:cNvCxnSpPr>
            <a:cxnSpLocks/>
          </p:cNvCxnSpPr>
          <p:nvPr/>
        </p:nvCxnSpPr>
        <p:spPr>
          <a:xfrm>
            <a:off x="1314451" y="2597066"/>
            <a:ext cx="6621848"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88AA3614-E919-4D1A-AAD6-7D949634788D}"/>
              </a:ext>
            </a:extLst>
          </p:cNvPr>
          <p:cNvCxnSpPr>
            <a:cxnSpLocks/>
          </p:cNvCxnSpPr>
          <p:nvPr/>
        </p:nvCxnSpPr>
        <p:spPr>
          <a:xfrm>
            <a:off x="4507298" y="914401"/>
            <a:ext cx="0" cy="3854366"/>
          </a:xfrm>
          <a:prstGeom prst="line">
            <a:avLst/>
          </a:prstGeom>
          <a:ln w="2857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9684872"/>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6EF7B7C-4B46-834A-EE61-BFBD6AED914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a:t>
            </a:fld>
            <a:endParaRPr lang="en" dirty="0"/>
          </a:p>
        </p:txBody>
      </p:sp>
      <p:sp>
        <p:nvSpPr>
          <p:cNvPr id="3" name="TextBox 2">
            <a:extLst>
              <a:ext uri="{FF2B5EF4-FFF2-40B4-BE49-F238E27FC236}">
                <a16:creationId xmlns:a16="http://schemas.microsoft.com/office/drawing/2014/main" id="{D03C83A3-3733-9183-9CB6-50912A76DA15}"/>
              </a:ext>
            </a:extLst>
          </p:cNvPr>
          <p:cNvSpPr txBox="1"/>
          <p:nvPr/>
        </p:nvSpPr>
        <p:spPr>
          <a:xfrm>
            <a:off x="2789383" y="2124363"/>
            <a:ext cx="3851564" cy="523220"/>
          </a:xfrm>
          <a:prstGeom prst="rect">
            <a:avLst/>
          </a:prstGeom>
          <a:noFill/>
        </p:spPr>
        <p:txBody>
          <a:bodyPr wrap="square" rtlCol="0">
            <a:spAutoFit/>
          </a:bodyPr>
          <a:lstStyle/>
          <a:p>
            <a:r>
              <a:rPr lang="en-US" sz="2800" dirty="0"/>
              <a:t>20 things in common</a:t>
            </a:r>
          </a:p>
        </p:txBody>
      </p:sp>
    </p:spTree>
    <p:extLst>
      <p:ext uri="{BB962C8B-B14F-4D97-AF65-F5344CB8AC3E}">
        <p14:creationId xmlns:p14="http://schemas.microsoft.com/office/powerpoint/2010/main" val="10462424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83F9219-3F0D-47B6-9E54-7CC65C52066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a:t>
            </a:fld>
            <a:endParaRPr lang="en" dirty="0"/>
          </a:p>
        </p:txBody>
      </p:sp>
      <p:sp>
        <p:nvSpPr>
          <p:cNvPr id="5" name="TextBox 4">
            <a:extLst>
              <a:ext uri="{FF2B5EF4-FFF2-40B4-BE49-F238E27FC236}">
                <a16:creationId xmlns:a16="http://schemas.microsoft.com/office/drawing/2014/main" id="{4918F863-5EDA-4F55-A85E-1177DAABE745}"/>
              </a:ext>
            </a:extLst>
          </p:cNvPr>
          <p:cNvSpPr txBox="1"/>
          <p:nvPr/>
        </p:nvSpPr>
        <p:spPr>
          <a:xfrm>
            <a:off x="21676" y="26383"/>
            <a:ext cx="2844048" cy="523220"/>
          </a:xfrm>
          <a:prstGeom prst="rect">
            <a:avLst/>
          </a:prstGeom>
          <a:noFill/>
        </p:spPr>
        <p:txBody>
          <a:bodyPr wrap="none" rtlCol="0">
            <a:spAutoFit/>
          </a:bodyPr>
          <a:lstStyle/>
          <a:p>
            <a:pPr defTabSz="1160859" hangingPunct="0">
              <a:defRPr/>
            </a:pPr>
            <a:r>
              <a:rPr lang="en-US" sz="2800" b="1" cap="all" dirty="0">
                <a:solidFill>
                  <a:srgbClr val="00B0F0"/>
                </a:solidFill>
                <a:latin typeface="Century Gothic" panose="020B0502020202020204" pitchFamily="34" charset="0"/>
              </a:rPr>
              <a:t>WHAT IS AN IDP</a:t>
            </a:r>
            <a:endParaRPr lang="en-US" sz="2800" b="1" cap="all" dirty="0">
              <a:solidFill>
                <a:srgbClr val="00B0F0"/>
              </a:solidFill>
              <a:latin typeface="Century Gothic" panose="020B0502020202020204" pitchFamily="34" charset="0"/>
              <a:sym typeface="Arial Black"/>
            </a:endParaRPr>
          </a:p>
        </p:txBody>
      </p:sp>
      <p:sp>
        <p:nvSpPr>
          <p:cNvPr id="3" name="TextBox 2">
            <a:extLst>
              <a:ext uri="{FF2B5EF4-FFF2-40B4-BE49-F238E27FC236}">
                <a16:creationId xmlns:a16="http://schemas.microsoft.com/office/drawing/2014/main" id="{895553E6-798A-4F14-871E-A53BDFB8C8DD}"/>
              </a:ext>
            </a:extLst>
          </p:cNvPr>
          <p:cNvSpPr txBox="1"/>
          <p:nvPr/>
        </p:nvSpPr>
        <p:spPr>
          <a:xfrm>
            <a:off x="262759" y="1226301"/>
            <a:ext cx="8177047" cy="1641475"/>
          </a:xfrm>
          <a:prstGeom prst="rect">
            <a:avLst/>
          </a:prstGeom>
          <a:noFill/>
        </p:spPr>
        <p:txBody>
          <a:bodyPr wrap="square" rtlCol="0">
            <a:spAutoFit/>
          </a:bodyPr>
          <a:lstStyle/>
          <a:p>
            <a:pPr algn="ctr">
              <a:spcBef>
                <a:spcPts val="450"/>
              </a:spcBef>
              <a:spcAft>
                <a:spcPts val="450"/>
              </a:spcAft>
              <a:buClr>
                <a:srgbClr val="FFC000"/>
              </a:buClr>
              <a:buSzPct val="120000"/>
            </a:pPr>
            <a:r>
              <a:rPr lang="en-US" b="1" dirty="0">
                <a:solidFill>
                  <a:schemeClr val="tx1">
                    <a:lumMod val="75000"/>
                    <a:lumOff val="25000"/>
                  </a:schemeClr>
                </a:solidFill>
                <a:latin typeface="+mj-lt"/>
              </a:rPr>
              <a:t>Individual Development Plan (IDP) </a:t>
            </a:r>
            <a:r>
              <a:rPr lang="en-US" dirty="0">
                <a:solidFill>
                  <a:schemeClr val="tx1">
                    <a:lumMod val="75000"/>
                    <a:lumOff val="25000"/>
                  </a:schemeClr>
                </a:solidFill>
                <a:latin typeface="+mj-lt"/>
              </a:rPr>
              <a:t>is a tool to organize and target your development needs. </a:t>
            </a:r>
          </a:p>
          <a:p>
            <a:pPr algn="ctr">
              <a:spcBef>
                <a:spcPts val="450"/>
              </a:spcBef>
              <a:spcAft>
                <a:spcPts val="450"/>
              </a:spcAft>
              <a:buClr>
                <a:srgbClr val="FFC000"/>
              </a:buClr>
              <a:buSzPct val="120000"/>
            </a:pPr>
            <a:r>
              <a:rPr lang="en-US" dirty="0">
                <a:solidFill>
                  <a:schemeClr val="tx1">
                    <a:lumMod val="75000"/>
                    <a:lumOff val="25000"/>
                  </a:schemeClr>
                </a:solidFill>
                <a:latin typeface="+mj-lt"/>
              </a:rPr>
              <a:t>Its primary focus is to help you strengthen your current job performance and achieve short to long term career goals through a structured, well-rounded approach. </a:t>
            </a:r>
          </a:p>
          <a:p>
            <a:pPr algn="ctr">
              <a:spcBef>
                <a:spcPts val="450"/>
              </a:spcBef>
              <a:spcAft>
                <a:spcPts val="450"/>
              </a:spcAft>
              <a:buClr>
                <a:srgbClr val="FFC000"/>
              </a:buClr>
              <a:buSzPct val="120000"/>
            </a:pPr>
            <a:r>
              <a:rPr lang="en-US" dirty="0">
                <a:solidFill>
                  <a:schemeClr val="tx1">
                    <a:lumMod val="75000"/>
                    <a:lumOff val="25000"/>
                  </a:schemeClr>
                </a:solidFill>
                <a:latin typeface="+mj-lt"/>
              </a:rPr>
              <a:t>It can include a combination of interventions, such as experiential on the job learning, social learning through others and/or classroom/eLearning which is aligned with your line manager during your Career Conversation</a:t>
            </a:r>
          </a:p>
        </p:txBody>
      </p:sp>
      <p:pic>
        <p:nvPicPr>
          <p:cNvPr id="32" name="Picture 2" descr="C:\Users\Lucy\Downloads\iStock_000016143375Small.jpg">
            <a:extLst>
              <a:ext uri="{FF2B5EF4-FFF2-40B4-BE49-F238E27FC236}">
                <a16:creationId xmlns:a16="http://schemas.microsoft.com/office/drawing/2014/main" id="{33CB66C7-65C4-4DC5-B874-BDE4D8C9483B}"/>
              </a:ext>
            </a:extLst>
          </p:cNvPr>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flipH="1">
            <a:off x="2375488" y="2571750"/>
            <a:ext cx="3862645" cy="2571750"/>
          </a:xfrm>
          <a:prstGeom prst="rect">
            <a:avLst/>
          </a:prstGeom>
          <a:noFill/>
        </p:spPr>
      </p:pic>
    </p:spTree>
    <p:extLst>
      <p:ext uri="{BB962C8B-B14F-4D97-AF65-F5344CB8AC3E}">
        <p14:creationId xmlns:p14="http://schemas.microsoft.com/office/powerpoint/2010/main" val="6443595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FE7B90A-6E43-4F10-B928-D271A7D3A04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a:t>
            </a:fld>
            <a:endParaRPr lang="en" dirty="0"/>
          </a:p>
        </p:txBody>
      </p:sp>
      <p:sp>
        <p:nvSpPr>
          <p:cNvPr id="2" name="Title 1">
            <a:extLst>
              <a:ext uri="{FF2B5EF4-FFF2-40B4-BE49-F238E27FC236}">
                <a16:creationId xmlns:a16="http://schemas.microsoft.com/office/drawing/2014/main" id="{54B77E15-FED5-43F8-BA32-997D7B514A94}"/>
              </a:ext>
            </a:extLst>
          </p:cNvPr>
          <p:cNvSpPr>
            <a:spLocks noGrp="1"/>
          </p:cNvSpPr>
          <p:nvPr>
            <p:ph type="title" idx="4294967295"/>
          </p:nvPr>
        </p:nvSpPr>
        <p:spPr>
          <a:xfrm>
            <a:off x="139337" y="150813"/>
            <a:ext cx="6107113" cy="395287"/>
          </a:xfrm>
        </p:spPr>
        <p:txBody>
          <a:bodyPr/>
          <a:lstStyle/>
          <a:p>
            <a:r>
              <a:rPr lang="en-US" dirty="0"/>
              <a:t>WHY DO YOU NEED AN IDP</a:t>
            </a:r>
          </a:p>
        </p:txBody>
      </p:sp>
      <p:sp>
        <p:nvSpPr>
          <p:cNvPr id="6" name="TextBox 5">
            <a:extLst>
              <a:ext uri="{FF2B5EF4-FFF2-40B4-BE49-F238E27FC236}">
                <a16:creationId xmlns:a16="http://schemas.microsoft.com/office/drawing/2014/main" id="{F3B99475-5BDA-4972-A8BF-9BCCF990742C}"/>
              </a:ext>
            </a:extLst>
          </p:cNvPr>
          <p:cNvSpPr txBox="1"/>
          <p:nvPr/>
        </p:nvSpPr>
        <p:spPr>
          <a:xfrm>
            <a:off x="-144460" y="1263768"/>
            <a:ext cx="8714719" cy="3262432"/>
          </a:xfrm>
          <a:prstGeom prst="rect">
            <a:avLst/>
          </a:prstGeom>
          <a:noFill/>
        </p:spPr>
        <p:txBody>
          <a:bodyPr wrap="square" rtlCol="0">
            <a:spAutoFit/>
          </a:bodyPr>
          <a:lstStyle/>
          <a:p>
            <a:pPr marL="696913" indent="-285750" algn="just">
              <a:buClr>
                <a:srgbClr val="0070C0"/>
              </a:buClr>
              <a:buFont typeface="Wingdings" panose="05000000000000000000" pitchFamily="2" charset="2"/>
              <a:buChar char="Ø"/>
              <a:defRPr/>
            </a:pPr>
            <a:r>
              <a:rPr lang="en-US" sz="1600" dirty="0">
                <a:solidFill>
                  <a:schemeClr val="tx1">
                    <a:lumMod val="75000"/>
                    <a:lumOff val="25000"/>
                  </a:schemeClr>
                </a:solidFill>
              </a:rPr>
              <a:t>Lays out  the employee career ambition and objectives and the path to take towards achieving them. </a:t>
            </a:r>
          </a:p>
          <a:p>
            <a:pPr marL="411163" algn="just">
              <a:buClr>
                <a:srgbClr val="0070C0"/>
              </a:buClr>
              <a:defRPr/>
            </a:pPr>
            <a:endParaRPr lang="en-US" sz="1600" dirty="0">
              <a:solidFill>
                <a:schemeClr val="tx1">
                  <a:lumMod val="75000"/>
                  <a:lumOff val="25000"/>
                </a:schemeClr>
              </a:solidFill>
            </a:endParaRPr>
          </a:p>
          <a:p>
            <a:pPr marL="696913" indent="-285750" algn="just">
              <a:buClr>
                <a:srgbClr val="0070C0"/>
              </a:buClr>
              <a:buFont typeface="Wingdings" panose="05000000000000000000" pitchFamily="2" charset="2"/>
              <a:buChar char="Ø"/>
              <a:defRPr/>
            </a:pPr>
            <a:r>
              <a:rPr lang="en-US" sz="1600" dirty="0">
                <a:solidFill>
                  <a:schemeClr val="tx1">
                    <a:lumMod val="75000"/>
                    <a:lumOff val="25000"/>
                  </a:schemeClr>
                </a:solidFill>
              </a:rPr>
              <a:t>Aligns employee career aspirations with business needs and strategy</a:t>
            </a:r>
          </a:p>
          <a:p>
            <a:pPr marL="696913" indent="-285750" algn="just">
              <a:buClr>
                <a:srgbClr val="0070C0"/>
              </a:buClr>
              <a:buFont typeface="Wingdings" panose="05000000000000000000" pitchFamily="2" charset="2"/>
              <a:buChar char="Ø"/>
              <a:defRPr/>
            </a:pPr>
            <a:endParaRPr lang="en-US" sz="1600" dirty="0">
              <a:solidFill>
                <a:schemeClr val="tx1">
                  <a:lumMod val="75000"/>
                  <a:lumOff val="25000"/>
                </a:schemeClr>
              </a:solidFill>
            </a:endParaRPr>
          </a:p>
          <a:p>
            <a:pPr marL="696913" indent="-285750" algn="just">
              <a:buClr>
                <a:srgbClr val="0070C0"/>
              </a:buClr>
              <a:buFont typeface="Wingdings" panose="05000000000000000000" pitchFamily="2" charset="2"/>
              <a:buChar char="Ø"/>
              <a:defRPr/>
            </a:pPr>
            <a:r>
              <a:rPr lang="en-US" sz="1600" dirty="0">
                <a:solidFill>
                  <a:schemeClr val="tx1">
                    <a:lumMod val="75000"/>
                    <a:lumOff val="25000"/>
                  </a:schemeClr>
                </a:solidFill>
              </a:rPr>
              <a:t>Ensures that the employee is continuously provided with the opportunity to learn and stretch within a continuously changing business needs</a:t>
            </a:r>
          </a:p>
          <a:p>
            <a:pPr marL="696913" indent="-285750" algn="just">
              <a:buClr>
                <a:srgbClr val="0070C0"/>
              </a:buClr>
              <a:buFont typeface="Wingdings" panose="05000000000000000000" pitchFamily="2" charset="2"/>
              <a:buChar char="Ø"/>
              <a:defRPr/>
            </a:pPr>
            <a:endParaRPr lang="en-US" sz="1600" dirty="0">
              <a:solidFill>
                <a:schemeClr val="tx1">
                  <a:lumMod val="75000"/>
                  <a:lumOff val="25000"/>
                </a:schemeClr>
              </a:solidFill>
            </a:endParaRPr>
          </a:p>
          <a:p>
            <a:pPr marL="696913" indent="-285750" algn="just">
              <a:buClr>
                <a:srgbClr val="0070C0"/>
              </a:buClr>
              <a:buFont typeface="Wingdings" panose="05000000000000000000" pitchFamily="2" charset="2"/>
              <a:buChar char="Ø"/>
              <a:defRPr/>
            </a:pPr>
            <a:r>
              <a:rPr lang="en-US" sz="1600" dirty="0">
                <a:solidFill>
                  <a:schemeClr val="tx1">
                    <a:lumMod val="75000"/>
                    <a:lumOff val="25000"/>
                  </a:schemeClr>
                </a:solidFill>
              </a:rPr>
              <a:t>Sets up clear expectations between the employee and the manager</a:t>
            </a:r>
          </a:p>
          <a:p>
            <a:pPr marL="696913" indent="-285750" algn="just">
              <a:buClr>
                <a:srgbClr val="0070C0"/>
              </a:buClr>
              <a:buFont typeface="Wingdings" panose="05000000000000000000" pitchFamily="2" charset="2"/>
              <a:buChar char="Ø"/>
              <a:defRPr/>
            </a:pPr>
            <a:endParaRPr lang="en-US" sz="1600" dirty="0">
              <a:solidFill>
                <a:schemeClr val="tx1">
                  <a:lumMod val="75000"/>
                  <a:lumOff val="25000"/>
                </a:schemeClr>
              </a:solidFill>
            </a:endParaRPr>
          </a:p>
          <a:p>
            <a:pPr marL="696913" indent="-285750" algn="just">
              <a:buClr>
                <a:srgbClr val="0070C0"/>
              </a:buClr>
              <a:buFont typeface="Wingdings" panose="05000000000000000000" pitchFamily="2" charset="2"/>
              <a:buChar char="Ø"/>
              <a:defRPr/>
            </a:pPr>
            <a:r>
              <a:rPr lang="en-US" sz="1600" dirty="0">
                <a:solidFill>
                  <a:schemeClr val="tx1">
                    <a:lumMod val="75000"/>
                    <a:lumOff val="25000"/>
                  </a:schemeClr>
                </a:solidFill>
              </a:rPr>
              <a:t>Increases Employee </a:t>
            </a:r>
            <a:r>
              <a:rPr lang="en-US" altLang="en-US" sz="1600" dirty="0">
                <a:solidFill>
                  <a:schemeClr val="tx1">
                    <a:lumMod val="75000"/>
                    <a:lumOff val="25000"/>
                  </a:schemeClr>
                </a:solidFill>
              </a:rPr>
              <a:t>engagement and retention.</a:t>
            </a:r>
            <a:endParaRPr lang="en-US" sz="1600" dirty="0">
              <a:solidFill>
                <a:schemeClr val="tx1">
                  <a:lumMod val="75000"/>
                  <a:lumOff val="25000"/>
                </a:schemeClr>
              </a:solidFill>
            </a:endParaRPr>
          </a:p>
          <a:p>
            <a:pPr marL="696913" indent="-285750" algn="just">
              <a:buClr>
                <a:srgbClr val="0070C0"/>
              </a:buClr>
              <a:buFont typeface="Wingdings" panose="05000000000000000000" pitchFamily="2" charset="2"/>
              <a:buChar char="Ø"/>
              <a:defRPr/>
            </a:pPr>
            <a:endParaRPr lang="en-US" sz="1600" dirty="0">
              <a:solidFill>
                <a:schemeClr val="tx1">
                  <a:lumMod val="75000"/>
                  <a:lumOff val="25000"/>
                </a:schemeClr>
              </a:solidFill>
            </a:endParaRPr>
          </a:p>
          <a:p>
            <a:pPr marL="411163" algn="just">
              <a:defRPr/>
            </a:pPr>
            <a:endParaRPr lang="en-US" dirty="0"/>
          </a:p>
        </p:txBody>
      </p:sp>
    </p:spTree>
    <p:extLst>
      <p:ext uri="{BB962C8B-B14F-4D97-AF65-F5344CB8AC3E}">
        <p14:creationId xmlns:p14="http://schemas.microsoft.com/office/powerpoint/2010/main" val="24891147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3C8A70D-7CA5-46C3-B236-C4B4352F16AD}"/>
              </a:ext>
            </a:extLst>
          </p:cNvPr>
          <p:cNvSpPr>
            <a:spLocks noGrp="1"/>
          </p:cNvSpPr>
          <p:nvPr>
            <p:ph type="ctrTitle"/>
          </p:nvPr>
        </p:nvSpPr>
        <p:spPr>
          <a:xfrm>
            <a:off x="182946" y="1306072"/>
            <a:ext cx="4254583" cy="2240100"/>
          </a:xfrm>
        </p:spPr>
        <p:txBody>
          <a:bodyPr/>
          <a:lstStyle/>
          <a:p>
            <a:pPr algn="ctr"/>
            <a:r>
              <a:rPr lang="en-US" sz="4000" dirty="0"/>
              <a:t>The How </a:t>
            </a:r>
            <a:br>
              <a:rPr lang="en-US" sz="3600" dirty="0"/>
            </a:br>
            <a:br>
              <a:rPr lang="en-US" sz="3600" dirty="0"/>
            </a:br>
            <a:r>
              <a:rPr lang="en-US" sz="3600" dirty="0"/>
              <a:t> </a:t>
            </a:r>
          </a:p>
        </p:txBody>
      </p:sp>
      <p:sp>
        <p:nvSpPr>
          <p:cNvPr id="2" name="Slide Number Placeholder 1">
            <a:extLst>
              <a:ext uri="{FF2B5EF4-FFF2-40B4-BE49-F238E27FC236}">
                <a16:creationId xmlns:a16="http://schemas.microsoft.com/office/drawing/2014/main" id="{378DFDD7-7689-4FAF-B42D-5468F3BF664A}"/>
              </a:ext>
            </a:extLst>
          </p:cNvPr>
          <p:cNvSpPr>
            <a:spLocks noGrp="1"/>
          </p:cNvSpPr>
          <p:nvPr>
            <p:ph type="sldNum" idx="4294967295"/>
          </p:nvPr>
        </p:nvSpPr>
        <p:spPr>
          <a:xfrm>
            <a:off x="8783638" y="4687888"/>
            <a:ext cx="360362" cy="455612"/>
          </a:xfrm>
        </p:spPr>
        <p:txBody>
          <a:bodyPr/>
          <a:lstStyle/>
          <a:p>
            <a:pPr marL="0" lvl="0" indent="0" algn="ctr" rtl="0">
              <a:spcBef>
                <a:spcPts val="0"/>
              </a:spcBef>
              <a:spcAft>
                <a:spcPts val="0"/>
              </a:spcAft>
              <a:buNone/>
            </a:pPr>
            <a:fld id="{00000000-1234-1234-1234-123412341234}" type="slidenum">
              <a:rPr lang="en" smtClean="0"/>
              <a:t>22</a:t>
            </a:fld>
            <a:endParaRPr lang="en" dirty="0"/>
          </a:p>
        </p:txBody>
      </p:sp>
    </p:spTree>
    <p:extLst>
      <p:ext uri="{BB962C8B-B14F-4D97-AF65-F5344CB8AC3E}">
        <p14:creationId xmlns:p14="http://schemas.microsoft.com/office/powerpoint/2010/main" val="24297913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8B68FF-8638-43E5-94DA-69E85DE72FB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23</a:t>
            </a:fld>
            <a:endParaRPr lang="en" dirty="0"/>
          </a:p>
        </p:txBody>
      </p:sp>
      <p:sp>
        <p:nvSpPr>
          <p:cNvPr id="3" name="Rectangle 2">
            <a:extLst>
              <a:ext uri="{FF2B5EF4-FFF2-40B4-BE49-F238E27FC236}">
                <a16:creationId xmlns:a16="http://schemas.microsoft.com/office/drawing/2014/main" id="{2514D471-50B8-4B2E-9850-E38FA8C66FC3}"/>
              </a:ext>
            </a:extLst>
          </p:cNvPr>
          <p:cNvSpPr txBox="1">
            <a:spLocks noChangeArrowheads="1"/>
          </p:cNvSpPr>
          <p:nvPr/>
        </p:nvSpPr>
        <p:spPr>
          <a:xfrm>
            <a:off x="139484" y="-38943"/>
            <a:ext cx="7367752" cy="59766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1pPr>
            <a:lvl2pPr marR="0" lvl="1"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2pPr>
            <a:lvl3pPr marR="0" lvl="2"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3pPr>
            <a:lvl4pPr marR="0" lvl="3"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4pPr>
            <a:lvl5pPr marR="0" lvl="4"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5pPr>
            <a:lvl6pPr marR="0" lvl="5"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6pPr>
            <a:lvl7pPr marR="0" lvl="6"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7pPr>
            <a:lvl8pPr marR="0" lvl="7"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8pPr>
            <a:lvl9pPr marR="0" lvl="8"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9pPr>
          </a:lstStyle>
          <a:p>
            <a:pPr lvl="0"/>
            <a:r>
              <a:rPr lang="en-US" sz="2800" b="1" dirty="0">
                <a:solidFill>
                  <a:srgbClr val="00B0F0"/>
                </a:solidFill>
                <a:latin typeface="Century Gothic" panose="020B0502020202020204" pitchFamily="34" charset="0"/>
              </a:rPr>
              <a:t>WHAT I WANT VS WHAT I AM?</a:t>
            </a:r>
          </a:p>
        </p:txBody>
      </p:sp>
      <p:graphicFrame>
        <p:nvGraphicFramePr>
          <p:cNvPr id="4" name="Diagram 3">
            <a:extLst>
              <a:ext uri="{FF2B5EF4-FFF2-40B4-BE49-F238E27FC236}">
                <a16:creationId xmlns:a16="http://schemas.microsoft.com/office/drawing/2014/main" id="{7C56FEF2-7205-4545-9061-B5CFAF22E1F6}"/>
              </a:ext>
            </a:extLst>
          </p:cNvPr>
          <p:cNvGraphicFramePr/>
          <p:nvPr/>
        </p:nvGraphicFramePr>
        <p:xfrm>
          <a:off x="1524000" y="1002206"/>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082579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A009317-E279-4CD7-BC45-A14CC728120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24</a:t>
            </a:fld>
            <a:endParaRPr lang="en" dirty="0"/>
          </a:p>
        </p:txBody>
      </p:sp>
      <p:sp>
        <p:nvSpPr>
          <p:cNvPr id="2" name="Title 1">
            <a:extLst>
              <a:ext uri="{FF2B5EF4-FFF2-40B4-BE49-F238E27FC236}">
                <a16:creationId xmlns:a16="http://schemas.microsoft.com/office/drawing/2014/main" id="{AA5DCE01-6CE6-4C69-8415-59E304B5A1C3}"/>
              </a:ext>
            </a:extLst>
          </p:cNvPr>
          <p:cNvSpPr>
            <a:spLocks noGrp="1"/>
          </p:cNvSpPr>
          <p:nvPr>
            <p:ph type="title" idx="4294967295"/>
          </p:nvPr>
        </p:nvSpPr>
        <p:spPr>
          <a:xfrm>
            <a:off x="174173" y="127098"/>
            <a:ext cx="6107113" cy="395287"/>
          </a:xfrm>
        </p:spPr>
        <p:txBody>
          <a:bodyPr/>
          <a:lstStyle/>
          <a:p>
            <a:r>
              <a:rPr lang="en-US" dirty="0"/>
              <a:t>BUILDING YOUR DEVELOPMENT PLAN</a:t>
            </a:r>
          </a:p>
        </p:txBody>
      </p:sp>
      <p:sp>
        <p:nvSpPr>
          <p:cNvPr id="6" name="TextBox 5">
            <a:extLst>
              <a:ext uri="{FF2B5EF4-FFF2-40B4-BE49-F238E27FC236}">
                <a16:creationId xmlns:a16="http://schemas.microsoft.com/office/drawing/2014/main" id="{1E6568C5-6ED3-4E85-9DA3-DC879ACDB865}"/>
              </a:ext>
            </a:extLst>
          </p:cNvPr>
          <p:cNvSpPr txBox="1"/>
          <p:nvPr/>
        </p:nvSpPr>
        <p:spPr>
          <a:xfrm>
            <a:off x="174173" y="702228"/>
            <a:ext cx="8447314" cy="461665"/>
          </a:xfrm>
          <a:prstGeom prst="rect">
            <a:avLst/>
          </a:prstGeom>
          <a:noFill/>
        </p:spPr>
        <p:txBody>
          <a:bodyPr wrap="square" rtlCol="0">
            <a:spAutoFit/>
          </a:bodyPr>
          <a:lstStyle/>
          <a:p>
            <a:pPr algn="ctr"/>
            <a:r>
              <a:rPr lang="en-US" altLang="en-US" sz="1200" i="1" dirty="0">
                <a:solidFill>
                  <a:schemeClr val="tx1">
                    <a:lumMod val="75000"/>
                    <a:lumOff val="25000"/>
                  </a:schemeClr>
                </a:solidFill>
              </a:rPr>
              <a:t>Building a development plan is a shared responsibility between the employee &amp; his/her line manager, where the employee is in the driver seat &amp; the manager enables, facilitates and supports the execution of the plan</a:t>
            </a:r>
          </a:p>
        </p:txBody>
      </p:sp>
      <p:sp>
        <p:nvSpPr>
          <p:cNvPr id="12" name="TextBox 11">
            <a:extLst>
              <a:ext uri="{FF2B5EF4-FFF2-40B4-BE49-F238E27FC236}">
                <a16:creationId xmlns:a16="http://schemas.microsoft.com/office/drawing/2014/main" id="{4A56BA22-D90A-476C-95DB-9F9825C3F0F4}"/>
              </a:ext>
            </a:extLst>
          </p:cNvPr>
          <p:cNvSpPr txBox="1"/>
          <p:nvPr/>
        </p:nvSpPr>
        <p:spPr>
          <a:xfrm>
            <a:off x="367990" y="1416205"/>
            <a:ext cx="8253497" cy="3970318"/>
          </a:xfrm>
          <a:prstGeom prst="rect">
            <a:avLst/>
          </a:prstGeom>
          <a:noFill/>
        </p:spPr>
        <p:txBody>
          <a:bodyPr wrap="square" rtlCol="0">
            <a:spAutoFit/>
          </a:bodyPr>
          <a:lstStyle/>
          <a:p>
            <a:pPr marL="55563" lvl="2" indent="234950">
              <a:buClr>
                <a:srgbClr val="0070C0"/>
              </a:buClr>
              <a:buFont typeface="Wingdings" panose="05000000000000000000" pitchFamily="2" charset="2"/>
              <a:buChar char="ü"/>
            </a:pPr>
            <a:r>
              <a:rPr lang="en-US" sz="1600" dirty="0">
                <a:solidFill>
                  <a:schemeClr val="tx1">
                    <a:lumMod val="75000"/>
                    <a:lumOff val="25000"/>
                  </a:schemeClr>
                </a:solidFill>
              </a:rPr>
              <a:t>Asses where the learning needs to happen (current or future role).</a:t>
            </a:r>
          </a:p>
          <a:p>
            <a:pPr marL="55563" lvl="2" indent="234950">
              <a:buClr>
                <a:srgbClr val="0070C0"/>
              </a:buClr>
              <a:buFont typeface="Wingdings" panose="05000000000000000000" pitchFamily="2" charset="2"/>
              <a:buChar char="ü"/>
            </a:pPr>
            <a:r>
              <a:rPr lang="en-US" sz="1600" dirty="0">
                <a:solidFill>
                  <a:schemeClr val="tx1">
                    <a:lumMod val="75000"/>
                    <a:lumOff val="25000"/>
                  </a:schemeClr>
                </a:solidFill>
              </a:rPr>
              <a:t>Understand the current Strengths and Areas for Development through: </a:t>
            </a:r>
          </a:p>
          <a:p>
            <a:pPr marL="285750" indent="-285750">
              <a:buClr>
                <a:srgbClr val="0070C0"/>
              </a:buClr>
              <a:buFont typeface="Wingdings" panose="05000000000000000000" pitchFamily="2" charset="2"/>
              <a:buChar char="q"/>
            </a:pPr>
            <a:endParaRPr lang="en-US" dirty="0">
              <a:solidFill>
                <a:schemeClr val="tx1">
                  <a:lumMod val="75000"/>
                  <a:lumOff val="25000"/>
                </a:schemeClr>
              </a:solidFill>
            </a:endParaRPr>
          </a:p>
          <a:p>
            <a:pPr marL="576263" lvl="3" indent="-285750">
              <a:buClr>
                <a:srgbClr val="0070C0"/>
              </a:buClr>
              <a:buFont typeface="Wingdings" panose="05000000000000000000" pitchFamily="2" charset="2"/>
              <a:buChar char="q"/>
            </a:pPr>
            <a:r>
              <a:rPr lang="en-US" sz="1600" dirty="0">
                <a:solidFill>
                  <a:schemeClr val="tx1">
                    <a:lumMod val="75000"/>
                    <a:lumOff val="25000"/>
                  </a:schemeClr>
                </a:solidFill>
              </a:rPr>
              <a:t>Feedback received from different stakeholders (manager, peers, customers etc.)</a:t>
            </a:r>
          </a:p>
          <a:p>
            <a:pPr marL="576263" lvl="3" indent="-285750">
              <a:buClr>
                <a:srgbClr val="0070C0"/>
              </a:buClr>
              <a:buFont typeface="Wingdings" panose="05000000000000000000" pitchFamily="2" charset="2"/>
              <a:buChar char="q"/>
            </a:pPr>
            <a:r>
              <a:rPr lang="en-US" sz="1600" dirty="0">
                <a:solidFill>
                  <a:schemeClr val="tx1">
                    <a:lumMod val="75000"/>
                    <a:lumOff val="25000"/>
                  </a:schemeClr>
                </a:solidFill>
              </a:rPr>
              <a:t>Technical (where present) &amp; Leadership Competencies</a:t>
            </a:r>
          </a:p>
          <a:p>
            <a:pPr marL="576263" lvl="3" indent="-285750">
              <a:buClr>
                <a:srgbClr val="0070C0"/>
              </a:buClr>
              <a:buFont typeface="Wingdings" panose="05000000000000000000" pitchFamily="2" charset="2"/>
              <a:buChar char="q"/>
            </a:pPr>
            <a:r>
              <a:rPr lang="en-US" sz="1600" dirty="0">
                <a:solidFill>
                  <a:schemeClr val="tx1">
                    <a:lumMod val="75000"/>
                    <a:lumOff val="25000"/>
                  </a:schemeClr>
                </a:solidFill>
              </a:rPr>
              <a:t>Performance Evaluation/ 360 feedback/ additional assessments including external</a:t>
            </a:r>
          </a:p>
          <a:p>
            <a:pPr marL="576263" lvl="3" indent="-285750">
              <a:buClr>
                <a:srgbClr val="0070C0"/>
              </a:buClr>
              <a:buFont typeface="Wingdings" panose="05000000000000000000" pitchFamily="2" charset="2"/>
              <a:buChar char="q"/>
            </a:pPr>
            <a:r>
              <a:rPr lang="en-US" sz="1600" dirty="0">
                <a:solidFill>
                  <a:schemeClr val="tx1">
                    <a:lumMod val="75000"/>
                    <a:lumOff val="25000"/>
                  </a:schemeClr>
                </a:solidFill>
              </a:rPr>
              <a:t>Job Description</a:t>
            </a:r>
          </a:p>
          <a:p>
            <a:pPr marL="55563" lvl="2" indent="234950">
              <a:buClr>
                <a:srgbClr val="0070C0"/>
              </a:buClr>
              <a:buFont typeface="Wingdings" panose="05000000000000000000" pitchFamily="2" charset="2"/>
              <a:buChar char="ü"/>
            </a:pPr>
            <a:r>
              <a:rPr lang="en-US" sz="1600" dirty="0">
                <a:solidFill>
                  <a:schemeClr val="tx1">
                    <a:lumMod val="75000"/>
                    <a:lumOff val="25000"/>
                  </a:schemeClr>
                </a:solidFill>
              </a:rPr>
              <a:t>Understand How you learn Best </a:t>
            </a:r>
          </a:p>
          <a:p>
            <a:pPr marL="569913" lvl="7" indent="-285750">
              <a:buClr>
                <a:srgbClr val="0070C0"/>
              </a:buClr>
              <a:buFont typeface="Wingdings" panose="05000000000000000000" pitchFamily="2" charset="2"/>
              <a:buChar char="q"/>
            </a:pPr>
            <a:r>
              <a:rPr lang="en-US" sz="1600" dirty="0">
                <a:solidFill>
                  <a:schemeClr val="tx1">
                    <a:lumMod val="75000"/>
                    <a:lumOff val="25000"/>
                  </a:schemeClr>
                </a:solidFill>
              </a:rPr>
              <a:t>By Doing</a:t>
            </a:r>
          </a:p>
          <a:p>
            <a:pPr marL="569913" lvl="7" indent="-285750">
              <a:buClr>
                <a:srgbClr val="0070C0"/>
              </a:buClr>
              <a:buFont typeface="Wingdings" panose="05000000000000000000" pitchFamily="2" charset="2"/>
              <a:buChar char="q"/>
            </a:pPr>
            <a:r>
              <a:rPr lang="en-US" sz="1600" dirty="0">
                <a:solidFill>
                  <a:schemeClr val="tx1">
                    <a:lumMod val="75000"/>
                    <a:lumOff val="25000"/>
                  </a:schemeClr>
                </a:solidFill>
              </a:rPr>
              <a:t>By Observing others</a:t>
            </a:r>
          </a:p>
          <a:p>
            <a:pPr marL="569913" lvl="7" indent="-285750">
              <a:buClr>
                <a:srgbClr val="0070C0"/>
              </a:buClr>
              <a:buFont typeface="Wingdings" panose="05000000000000000000" pitchFamily="2" charset="2"/>
              <a:buChar char="q"/>
            </a:pPr>
            <a:r>
              <a:rPr lang="en-US" sz="1600" dirty="0">
                <a:solidFill>
                  <a:schemeClr val="tx1">
                    <a:lumMod val="75000"/>
                    <a:lumOff val="25000"/>
                  </a:schemeClr>
                </a:solidFill>
              </a:rPr>
              <a:t>By Understanding the theory</a:t>
            </a:r>
          </a:p>
          <a:p>
            <a:pPr marL="55563" lvl="2" indent="234950">
              <a:buClr>
                <a:srgbClr val="0070C0"/>
              </a:buClr>
              <a:buFont typeface="Wingdings" panose="05000000000000000000" pitchFamily="2" charset="2"/>
              <a:buChar char="ü"/>
            </a:pPr>
            <a:r>
              <a:rPr lang="en-US" sz="1600" dirty="0">
                <a:solidFill>
                  <a:schemeClr val="tx1">
                    <a:lumMod val="75000"/>
                    <a:lumOff val="25000"/>
                  </a:schemeClr>
                </a:solidFill>
              </a:rPr>
              <a:t>Match learning needs to learning interventions.</a:t>
            </a:r>
          </a:p>
          <a:p>
            <a:pPr marL="55563" lvl="2" indent="234950">
              <a:buClr>
                <a:srgbClr val="0070C0"/>
              </a:buClr>
              <a:buFont typeface="Wingdings" panose="05000000000000000000" pitchFamily="2" charset="2"/>
              <a:buChar char="ü"/>
            </a:pPr>
            <a:endParaRPr lang="en-US" sz="1600" i="1" dirty="0">
              <a:solidFill>
                <a:schemeClr val="tx1">
                  <a:lumMod val="75000"/>
                  <a:lumOff val="25000"/>
                </a:schemeClr>
              </a:solidFill>
            </a:endParaRPr>
          </a:p>
          <a:p>
            <a:pPr marL="55563" lvl="2" algn="ctr">
              <a:buClr>
                <a:srgbClr val="0070C0"/>
              </a:buClr>
            </a:pPr>
            <a:r>
              <a:rPr lang="en-US" sz="1600" i="1" dirty="0">
                <a:solidFill>
                  <a:schemeClr val="tx1">
                    <a:lumMod val="75000"/>
                    <a:lumOff val="25000"/>
                  </a:schemeClr>
                </a:solidFill>
              </a:rPr>
              <a:t>Keep in mind that an IDP is not only about addressing development needs, it is also about strengthening and leveraging current strengths</a:t>
            </a:r>
          </a:p>
          <a:p>
            <a:pPr marL="285750" indent="-285750">
              <a:buFont typeface="Wingdings" panose="05000000000000000000" pitchFamily="2" charset="2"/>
              <a:buChar char="ü"/>
            </a:pPr>
            <a:endParaRPr lang="en-US" dirty="0"/>
          </a:p>
        </p:txBody>
      </p:sp>
    </p:spTree>
    <p:extLst>
      <p:ext uri="{BB962C8B-B14F-4D97-AF65-F5344CB8AC3E}">
        <p14:creationId xmlns:p14="http://schemas.microsoft.com/office/powerpoint/2010/main" val="1797153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6A2653-28FD-4937-BF4F-38771FA3391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25</a:t>
            </a:fld>
            <a:endParaRPr lang="en" dirty="0"/>
          </a:p>
        </p:txBody>
      </p:sp>
      <p:sp>
        <p:nvSpPr>
          <p:cNvPr id="49" name="Rectangle 48">
            <a:extLst>
              <a:ext uri="{FF2B5EF4-FFF2-40B4-BE49-F238E27FC236}">
                <a16:creationId xmlns:a16="http://schemas.microsoft.com/office/drawing/2014/main" id="{7C4CF013-43DC-44CF-956E-EB2D685FEF4E}"/>
              </a:ext>
            </a:extLst>
          </p:cNvPr>
          <p:cNvSpPr/>
          <p:nvPr/>
        </p:nvSpPr>
        <p:spPr>
          <a:xfrm>
            <a:off x="101323" y="163169"/>
            <a:ext cx="3001143" cy="535531"/>
          </a:xfrm>
          <a:prstGeom prst="rect">
            <a:avLst/>
          </a:prstGeom>
        </p:spPr>
        <p:txBody>
          <a:bodyPr wrap="none">
            <a:spAutoFit/>
          </a:bodyPr>
          <a:lstStyle/>
          <a:p>
            <a:pPr>
              <a:lnSpc>
                <a:spcPct val="90000"/>
              </a:lnSpc>
              <a:buClr>
                <a:schemeClr val="accent1"/>
              </a:buClr>
              <a:buSzPts val="3200"/>
            </a:pPr>
            <a:r>
              <a:rPr lang="en-US" sz="3200" dirty="0">
                <a:solidFill>
                  <a:schemeClr val="accent1"/>
                </a:solidFill>
                <a:latin typeface="Oswald"/>
                <a:sym typeface="Oswald"/>
              </a:rPr>
              <a:t>JOB SPECFIC SKILL</a:t>
            </a:r>
          </a:p>
        </p:txBody>
      </p:sp>
      <p:graphicFrame>
        <p:nvGraphicFramePr>
          <p:cNvPr id="3" name="Table 3">
            <a:extLst>
              <a:ext uri="{FF2B5EF4-FFF2-40B4-BE49-F238E27FC236}">
                <a16:creationId xmlns:a16="http://schemas.microsoft.com/office/drawing/2014/main" id="{4D6C62A4-3942-4499-BD92-010F35EA9F6E}"/>
              </a:ext>
            </a:extLst>
          </p:cNvPr>
          <p:cNvGraphicFramePr>
            <a:graphicFrameLocks noGrp="1"/>
          </p:cNvGraphicFramePr>
          <p:nvPr/>
        </p:nvGraphicFramePr>
        <p:xfrm>
          <a:off x="353120" y="916970"/>
          <a:ext cx="7631154" cy="3771679"/>
        </p:xfrm>
        <a:graphic>
          <a:graphicData uri="http://schemas.openxmlformats.org/drawingml/2006/table">
            <a:tbl>
              <a:tblPr firstRow="1" bandRow="1">
                <a:tableStyleId>{6B5681E7-3F6B-493A-A081-50176DB923CF}</a:tableStyleId>
              </a:tblPr>
              <a:tblGrid>
                <a:gridCol w="2543718">
                  <a:extLst>
                    <a:ext uri="{9D8B030D-6E8A-4147-A177-3AD203B41FA5}">
                      <a16:colId xmlns:a16="http://schemas.microsoft.com/office/drawing/2014/main" val="3519091679"/>
                    </a:ext>
                  </a:extLst>
                </a:gridCol>
                <a:gridCol w="2543718">
                  <a:extLst>
                    <a:ext uri="{9D8B030D-6E8A-4147-A177-3AD203B41FA5}">
                      <a16:colId xmlns:a16="http://schemas.microsoft.com/office/drawing/2014/main" val="308526772"/>
                    </a:ext>
                  </a:extLst>
                </a:gridCol>
                <a:gridCol w="2543718">
                  <a:extLst>
                    <a:ext uri="{9D8B030D-6E8A-4147-A177-3AD203B41FA5}">
                      <a16:colId xmlns:a16="http://schemas.microsoft.com/office/drawing/2014/main" val="730339662"/>
                    </a:ext>
                  </a:extLst>
                </a:gridCol>
              </a:tblGrid>
              <a:tr h="603548">
                <a:tc>
                  <a:txBody>
                    <a:bodyPr/>
                    <a:lstStyle/>
                    <a:p>
                      <a:r>
                        <a:rPr lang="en-US" b="1" dirty="0">
                          <a:solidFill>
                            <a:schemeClr val="bg1"/>
                          </a:solidFill>
                        </a:rPr>
                        <a:t>Sales </a:t>
                      </a:r>
                    </a:p>
                  </a:txBody>
                  <a:tcPr>
                    <a:solidFill>
                      <a:srgbClr val="0070C0"/>
                    </a:solidFill>
                  </a:tcPr>
                </a:tc>
                <a:tc>
                  <a:txBody>
                    <a:bodyPr/>
                    <a:lstStyle/>
                    <a:p>
                      <a:r>
                        <a:rPr lang="en-US" b="1" dirty="0">
                          <a:solidFill>
                            <a:schemeClr val="bg1"/>
                          </a:solidFill>
                        </a:rPr>
                        <a:t>Marketing </a:t>
                      </a:r>
                    </a:p>
                  </a:txBody>
                  <a:tcPr>
                    <a:solidFill>
                      <a:srgbClr val="0070C0"/>
                    </a:solidFill>
                  </a:tcPr>
                </a:tc>
                <a:tc>
                  <a:txBody>
                    <a:bodyPr/>
                    <a:lstStyle/>
                    <a:p>
                      <a:r>
                        <a:rPr lang="en-US" b="1" dirty="0">
                          <a:solidFill>
                            <a:schemeClr val="bg1"/>
                          </a:solidFill>
                        </a:rPr>
                        <a:t>Finance </a:t>
                      </a:r>
                    </a:p>
                  </a:txBody>
                  <a:tcPr>
                    <a:solidFill>
                      <a:srgbClr val="0070C0"/>
                    </a:solidFill>
                  </a:tcPr>
                </a:tc>
                <a:extLst>
                  <a:ext uri="{0D108BD9-81ED-4DB2-BD59-A6C34878D82A}">
                    <a16:rowId xmlns:a16="http://schemas.microsoft.com/office/drawing/2014/main" val="2226441551"/>
                  </a:ext>
                </a:extLst>
              </a:tr>
              <a:tr h="1390849">
                <a:tc>
                  <a:txBody>
                    <a:bodyPr/>
                    <a:lstStyle/>
                    <a:p>
                      <a:r>
                        <a:rPr lang="en-US" dirty="0">
                          <a:solidFill>
                            <a:schemeClr val="tx1">
                              <a:lumMod val="75000"/>
                              <a:lumOff val="25000"/>
                            </a:schemeClr>
                          </a:solidFill>
                        </a:rPr>
                        <a:t>CRM </a:t>
                      </a:r>
                    </a:p>
                    <a:p>
                      <a:r>
                        <a:rPr lang="en-US" dirty="0">
                          <a:solidFill>
                            <a:schemeClr val="tx1">
                              <a:lumMod val="75000"/>
                              <a:lumOff val="25000"/>
                            </a:schemeClr>
                          </a:solidFill>
                        </a:rPr>
                        <a:t>Sales Force</a:t>
                      </a:r>
                    </a:p>
                    <a:p>
                      <a:r>
                        <a:rPr lang="en-US" dirty="0">
                          <a:solidFill>
                            <a:schemeClr val="tx1">
                              <a:lumMod val="75000"/>
                              <a:lumOff val="25000"/>
                            </a:schemeClr>
                          </a:solidFill>
                        </a:rPr>
                        <a:t>Inventory management </a:t>
                      </a:r>
                    </a:p>
                    <a:p>
                      <a:endParaRPr lang="en-US" dirty="0">
                        <a:solidFill>
                          <a:schemeClr val="tx1">
                            <a:lumMod val="75000"/>
                            <a:lumOff val="25000"/>
                          </a:schemeClr>
                        </a:solidFill>
                      </a:endParaRPr>
                    </a:p>
                    <a:p>
                      <a:endParaRPr lang="en-US" dirty="0">
                        <a:solidFill>
                          <a:schemeClr val="tx1">
                            <a:lumMod val="75000"/>
                            <a:lumOff val="25000"/>
                          </a:schemeClr>
                        </a:solidFil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lumMod val="75000"/>
                              <a:lumOff val="25000"/>
                            </a:schemeClr>
                          </a:solidFill>
                          <a:effectLst/>
                          <a:latin typeface="Arial"/>
                          <a:ea typeface="Arial"/>
                          <a:cs typeface="Arial"/>
                          <a:sym typeface="Arial"/>
                        </a:rPr>
                        <a:t>Copywriting</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lumMod val="75000"/>
                              <a:lumOff val="25000"/>
                            </a:schemeClr>
                          </a:solidFill>
                          <a:effectLst/>
                          <a:latin typeface="Arial"/>
                          <a:ea typeface="Arial"/>
                          <a:cs typeface="Arial"/>
                          <a:sym typeface="Arial"/>
                        </a:rPr>
                        <a:t>Digital Media</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lumMod val="75000"/>
                              <a:lumOff val="25000"/>
                            </a:schemeClr>
                          </a:solidFill>
                          <a:effectLst/>
                          <a:latin typeface="Arial"/>
                          <a:ea typeface="Arial"/>
                          <a:cs typeface="Arial"/>
                          <a:sym typeface="Arial"/>
                        </a:rPr>
                        <a:t>Content Creation </a:t>
                      </a:r>
                    </a:p>
                    <a:p>
                      <a:endParaRPr lang="en-US" dirty="0">
                        <a:solidFill>
                          <a:schemeClr val="tx1">
                            <a:lumMod val="75000"/>
                            <a:lumOff val="25000"/>
                          </a:schemeClr>
                        </a:solidFill>
                      </a:endParaRPr>
                    </a:p>
                  </a:txBody>
                  <a:tcPr/>
                </a:tc>
                <a:tc>
                  <a:txBody>
                    <a:bodyPr/>
                    <a:lstStyle/>
                    <a:p>
                      <a:r>
                        <a:rPr lang="en-US" dirty="0">
                          <a:solidFill>
                            <a:schemeClr val="tx1">
                              <a:lumMod val="75000"/>
                              <a:lumOff val="25000"/>
                            </a:schemeClr>
                          </a:solidFill>
                        </a:rPr>
                        <a:t>CPA</a:t>
                      </a:r>
                    </a:p>
                    <a:p>
                      <a:r>
                        <a:rPr lang="en-US" dirty="0">
                          <a:solidFill>
                            <a:schemeClr val="tx1">
                              <a:lumMod val="75000"/>
                              <a:lumOff val="25000"/>
                            </a:schemeClr>
                          </a:solidFill>
                        </a:rPr>
                        <a:t>CMA</a:t>
                      </a:r>
                    </a:p>
                    <a:p>
                      <a:r>
                        <a:rPr lang="en-US" sz="1400" b="0" i="0" u="none" strike="noStrike" cap="none" dirty="0">
                          <a:solidFill>
                            <a:srgbClr val="000000"/>
                          </a:solidFill>
                          <a:effectLst/>
                          <a:latin typeface="Arial"/>
                          <a:ea typeface="Arial"/>
                          <a:cs typeface="Arial"/>
                          <a:sym typeface="Arial"/>
                        </a:rPr>
                        <a:t>IBM Cognos Controller</a:t>
                      </a:r>
                      <a:endParaRPr lang="en-US" dirty="0">
                        <a:solidFill>
                          <a:schemeClr val="tx1">
                            <a:lumMod val="75000"/>
                            <a:lumOff val="25000"/>
                          </a:schemeClr>
                        </a:solidFill>
                      </a:endParaRPr>
                    </a:p>
                  </a:txBody>
                  <a:tcPr/>
                </a:tc>
                <a:extLst>
                  <a:ext uri="{0D108BD9-81ED-4DB2-BD59-A6C34878D82A}">
                    <a16:rowId xmlns:a16="http://schemas.microsoft.com/office/drawing/2014/main" val="3156071721"/>
                  </a:ext>
                </a:extLst>
              </a:tr>
              <a:tr h="448661">
                <a:tc>
                  <a:txBody>
                    <a:bodyPr/>
                    <a:lstStyle/>
                    <a:p>
                      <a:r>
                        <a:rPr lang="en-US" b="1" dirty="0">
                          <a:solidFill>
                            <a:schemeClr val="bg1"/>
                          </a:solidFill>
                        </a:rPr>
                        <a:t>HR</a:t>
                      </a:r>
                    </a:p>
                  </a:txBody>
                  <a:tcPr>
                    <a:solidFill>
                      <a:srgbClr val="0070C0"/>
                    </a:solidFill>
                  </a:tcPr>
                </a:tc>
                <a:tc>
                  <a:txBody>
                    <a:bodyPr/>
                    <a:lstStyle/>
                    <a:p>
                      <a:r>
                        <a:rPr lang="en-US" b="1" dirty="0">
                          <a:solidFill>
                            <a:schemeClr val="bg1"/>
                          </a:solidFill>
                        </a:rPr>
                        <a:t>IT</a:t>
                      </a:r>
                    </a:p>
                  </a:txBody>
                  <a:tcPr>
                    <a:solidFill>
                      <a:srgbClr val="0070C0"/>
                    </a:solidFill>
                  </a:tcPr>
                </a:tc>
                <a:tc>
                  <a:txBody>
                    <a:bodyPr/>
                    <a:lstStyle/>
                    <a:p>
                      <a:r>
                        <a:rPr lang="en-US" b="1" dirty="0">
                          <a:solidFill>
                            <a:schemeClr val="bg1"/>
                          </a:solidFill>
                        </a:rPr>
                        <a:t>Legal </a:t>
                      </a:r>
                    </a:p>
                  </a:txBody>
                  <a:tcPr>
                    <a:solidFill>
                      <a:srgbClr val="0070C0"/>
                    </a:solidFill>
                  </a:tcPr>
                </a:tc>
                <a:extLst>
                  <a:ext uri="{0D108BD9-81ED-4DB2-BD59-A6C34878D82A}">
                    <a16:rowId xmlns:a16="http://schemas.microsoft.com/office/drawing/2014/main" val="2823931452"/>
                  </a:ext>
                </a:extLst>
              </a:tr>
              <a:tr h="1328621">
                <a:tc>
                  <a:txBody>
                    <a:bodyPr/>
                    <a:lstStyle/>
                    <a:p>
                      <a:r>
                        <a:rPr lang="en-US" dirty="0">
                          <a:solidFill>
                            <a:schemeClr val="tx1">
                              <a:lumMod val="75000"/>
                              <a:lumOff val="25000"/>
                            </a:schemeClr>
                          </a:solidFill>
                        </a:rPr>
                        <a:t>Job Evaluation </a:t>
                      </a:r>
                    </a:p>
                    <a:p>
                      <a:r>
                        <a:rPr lang="en-US" dirty="0">
                          <a:solidFill>
                            <a:schemeClr val="tx1">
                              <a:lumMod val="75000"/>
                              <a:lumOff val="25000"/>
                            </a:schemeClr>
                          </a:solidFill>
                        </a:rPr>
                        <a:t>CBI</a:t>
                      </a:r>
                    </a:p>
                    <a:p>
                      <a:r>
                        <a:rPr lang="en-US" dirty="0">
                          <a:solidFill>
                            <a:schemeClr val="tx1">
                              <a:lumMod val="75000"/>
                              <a:lumOff val="25000"/>
                            </a:schemeClr>
                          </a:solidFill>
                        </a:rPr>
                        <a:t>Labor law</a:t>
                      </a:r>
                    </a:p>
                    <a:p>
                      <a:endParaRPr lang="en-US" dirty="0">
                        <a:solidFill>
                          <a:schemeClr val="tx1">
                            <a:lumMod val="75000"/>
                            <a:lumOff val="25000"/>
                          </a:schemeClr>
                        </a:solidFill>
                      </a:endParaRPr>
                    </a:p>
                  </a:txBody>
                  <a:tcPr/>
                </a:tc>
                <a:tc>
                  <a:txBody>
                    <a:bodyPr/>
                    <a:lstStyle/>
                    <a:p>
                      <a:r>
                        <a:rPr lang="en-US" dirty="0">
                          <a:solidFill>
                            <a:schemeClr val="tx1">
                              <a:lumMod val="75000"/>
                              <a:lumOff val="25000"/>
                            </a:schemeClr>
                          </a:solidFill>
                        </a:rPr>
                        <a:t>ERP Systems </a:t>
                      </a:r>
                    </a:p>
                    <a:p>
                      <a:r>
                        <a:rPr lang="en-US" dirty="0">
                          <a:solidFill>
                            <a:schemeClr val="tx1">
                              <a:lumMod val="75000"/>
                              <a:lumOff val="25000"/>
                            </a:schemeClr>
                          </a:solidFill>
                        </a:rPr>
                        <a:t>Java Script</a:t>
                      </a:r>
                    </a:p>
                    <a:p>
                      <a:r>
                        <a:rPr lang="en-US" dirty="0">
                          <a:solidFill>
                            <a:schemeClr val="tx1">
                              <a:lumMod val="75000"/>
                              <a:lumOff val="25000"/>
                            </a:schemeClr>
                          </a:solidFill>
                        </a:rPr>
                        <a:t>CSS</a:t>
                      </a:r>
                    </a:p>
                  </a:txBody>
                  <a:tcPr/>
                </a:tc>
                <a:tc>
                  <a:txBody>
                    <a:bodyPr/>
                    <a:lstStyle/>
                    <a:p>
                      <a:r>
                        <a:rPr lang="en-US" sz="1400" b="0" i="0" u="none" strike="noStrike" cap="none" dirty="0">
                          <a:solidFill>
                            <a:srgbClr val="000000"/>
                          </a:solidFill>
                          <a:effectLst/>
                          <a:latin typeface="Arial"/>
                          <a:ea typeface="Arial"/>
                          <a:cs typeface="Arial"/>
                          <a:sym typeface="Arial"/>
                        </a:rPr>
                        <a:t>Employment Law</a:t>
                      </a:r>
                    </a:p>
                    <a:p>
                      <a:r>
                        <a:rPr lang="en-US" sz="1400" b="0" i="0" u="none" strike="noStrike" cap="none" dirty="0">
                          <a:solidFill>
                            <a:srgbClr val="000000"/>
                          </a:solidFill>
                          <a:effectLst/>
                          <a:latin typeface="Arial"/>
                          <a:ea typeface="Arial"/>
                          <a:cs typeface="Arial"/>
                          <a:sym typeface="Arial"/>
                        </a:rPr>
                        <a:t>Legal Writing</a:t>
                      </a:r>
                    </a:p>
                    <a:p>
                      <a:r>
                        <a:rPr lang="en-US" sz="1400" b="0" i="0" u="none" strike="noStrike" cap="none" dirty="0">
                          <a:solidFill>
                            <a:srgbClr val="000000"/>
                          </a:solidFill>
                          <a:effectLst/>
                          <a:latin typeface="Arial"/>
                          <a:cs typeface="Arial"/>
                          <a:sym typeface="Arial"/>
                        </a:rPr>
                        <a:t>Appeals</a:t>
                      </a:r>
                      <a:endParaRPr lang="en-US" dirty="0">
                        <a:solidFill>
                          <a:schemeClr val="tx1">
                            <a:lumMod val="75000"/>
                            <a:lumOff val="25000"/>
                          </a:schemeClr>
                        </a:solidFill>
                      </a:endParaRPr>
                    </a:p>
                  </a:txBody>
                  <a:tcPr/>
                </a:tc>
                <a:extLst>
                  <a:ext uri="{0D108BD9-81ED-4DB2-BD59-A6C34878D82A}">
                    <a16:rowId xmlns:a16="http://schemas.microsoft.com/office/drawing/2014/main" val="1362683729"/>
                  </a:ext>
                </a:extLst>
              </a:tr>
            </a:tbl>
          </a:graphicData>
        </a:graphic>
      </p:graphicFrame>
    </p:spTree>
    <p:extLst>
      <p:ext uri="{BB962C8B-B14F-4D97-AF65-F5344CB8AC3E}">
        <p14:creationId xmlns:p14="http://schemas.microsoft.com/office/powerpoint/2010/main" val="5523621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6A2653-28FD-4937-BF4F-38771FA3391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26</a:t>
            </a:fld>
            <a:endParaRPr lang="en" dirty="0"/>
          </a:p>
        </p:txBody>
      </p:sp>
      <p:pic>
        <p:nvPicPr>
          <p:cNvPr id="48" name="Picture 47">
            <a:extLst>
              <a:ext uri="{FF2B5EF4-FFF2-40B4-BE49-F238E27FC236}">
                <a16:creationId xmlns:a16="http://schemas.microsoft.com/office/drawing/2014/main" id="{0D738DD1-39C5-45CB-B888-2B81F44EB18A}"/>
              </a:ext>
            </a:extLst>
          </p:cNvPr>
          <p:cNvPicPr>
            <a:picLocks noChangeAspect="1"/>
          </p:cNvPicPr>
          <p:nvPr/>
        </p:nvPicPr>
        <p:blipFill>
          <a:blip r:embed="rId3"/>
          <a:stretch>
            <a:fillRect/>
          </a:stretch>
        </p:blipFill>
        <p:spPr>
          <a:xfrm>
            <a:off x="34108" y="698700"/>
            <a:ext cx="8518877" cy="4444750"/>
          </a:xfrm>
          <a:prstGeom prst="rect">
            <a:avLst/>
          </a:prstGeom>
        </p:spPr>
      </p:pic>
      <p:sp>
        <p:nvSpPr>
          <p:cNvPr id="49" name="Rectangle 48">
            <a:extLst>
              <a:ext uri="{FF2B5EF4-FFF2-40B4-BE49-F238E27FC236}">
                <a16:creationId xmlns:a16="http://schemas.microsoft.com/office/drawing/2014/main" id="{7C4CF013-43DC-44CF-956E-EB2D685FEF4E}"/>
              </a:ext>
            </a:extLst>
          </p:cNvPr>
          <p:cNvSpPr/>
          <p:nvPr/>
        </p:nvSpPr>
        <p:spPr>
          <a:xfrm>
            <a:off x="101323" y="163169"/>
            <a:ext cx="4519186" cy="535531"/>
          </a:xfrm>
          <a:prstGeom prst="rect">
            <a:avLst/>
          </a:prstGeom>
        </p:spPr>
        <p:txBody>
          <a:bodyPr wrap="none">
            <a:spAutoFit/>
          </a:bodyPr>
          <a:lstStyle/>
          <a:p>
            <a:pPr>
              <a:lnSpc>
                <a:spcPct val="90000"/>
              </a:lnSpc>
              <a:buClr>
                <a:schemeClr val="accent1"/>
              </a:buClr>
              <a:buSzPts val="3200"/>
            </a:pPr>
            <a:r>
              <a:rPr lang="en-US" sz="3200" dirty="0">
                <a:solidFill>
                  <a:schemeClr val="accent1"/>
                </a:solidFill>
                <a:latin typeface="Oswald"/>
                <a:sym typeface="Oswald"/>
              </a:rPr>
              <a:t>LEADERSHIP COMPETENCIES </a:t>
            </a:r>
          </a:p>
        </p:txBody>
      </p:sp>
    </p:spTree>
    <p:extLst>
      <p:ext uri="{BB962C8B-B14F-4D97-AF65-F5344CB8AC3E}">
        <p14:creationId xmlns:p14="http://schemas.microsoft.com/office/powerpoint/2010/main" val="11278998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9C1A6F-690E-4AFC-9A4B-3F1F2802C72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27</a:t>
            </a:fld>
            <a:endParaRPr lang="en" dirty="0"/>
          </a:p>
        </p:txBody>
      </p:sp>
      <p:sp>
        <p:nvSpPr>
          <p:cNvPr id="12" name="Rectangle 2">
            <a:extLst>
              <a:ext uri="{FF2B5EF4-FFF2-40B4-BE49-F238E27FC236}">
                <a16:creationId xmlns:a16="http://schemas.microsoft.com/office/drawing/2014/main" id="{B23E1F8E-2477-4ED1-87C7-1D68FEED29A6}"/>
              </a:ext>
            </a:extLst>
          </p:cNvPr>
          <p:cNvSpPr>
            <a:spLocks noChangeArrowheads="1"/>
          </p:cNvSpPr>
          <p:nvPr/>
        </p:nvSpPr>
        <p:spPr bwMode="auto">
          <a:xfrm>
            <a:off x="152400" y="-867310"/>
            <a:ext cx="6096000" cy="800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tx1"/>
                  </a:outerShdw>
                </a:effectLst>
              </a14:hiddenEffects>
            </a:ext>
          </a:extLst>
        </p:spPr>
        <p:txBody>
          <a:bodyPr anchor="ctr"/>
          <a:lstStyle>
            <a:lvl1pPr>
              <a:defRPr sz="2400" b="1">
                <a:solidFill>
                  <a:srgbClr val="000099"/>
                </a:solidFill>
                <a:latin typeface="Arial" panose="020B0604020202020204" pitchFamily="34" charset="0"/>
              </a:defRPr>
            </a:lvl1pPr>
            <a:lvl2pPr>
              <a:defRPr sz="2400" b="1">
                <a:solidFill>
                  <a:srgbClr val="000099"/>
                </a:solidFill>
                <a:latin typeface="Arial" panose="020B0604020202020204" pitchFamily="34" charset="0"/>
              </a:defRPr>
            </a:lvl2pPr>
            <a:lvl3pPr>
              <a:defRPr sz="2400" b="1">
                <a:solidFill>
                  <a:srgbClr val="000099"/>
                </a:solidFill>
                <a:latin typeface="Arial" panose="020B0604020202020204" pitchFamily="34" charset="0"/>
              </a:defRPr>
            </a:lvl3pPr>
            <a:lvl4pPr>
              <a:defRPr sz="2400" b="1">
                <a:solidFill>
                  <a:srgbClr val="000099"/>
                </a:solidFill>
                <a:latin typeface="Arial" panose="020B0604020202020204" pitchFamily="34" charset="0"/>
              </a:defRPr>
            </a:lvl4pPr>
            <a:lvl5pPr>
              <a:defRPr sz="2400" b="1">
                <a:solidFill>
                  <a:srgbClr val="000099"/>
                </a:solidFill>
                <a:latin typeface="Arial" panose="020B0604020202020204" pitchFamily="34" charset="0"/>
              </a:defRPr>
            </a:lvl5pPr>
            <a:lvl6pPr marL="457200" algn="ctr" eaLnBrk="0" fontAlgn="base" hangingPunct="0">
              <a:spcBef>
                <a:spcPct val="0"/>
              </a:spcBef>
              <a:spcAft>
                <a:spcPct val="0"/>
              </a:spcAft>
              <a:defRPr sz="2400" b="1">
                <a:solidFill>
                  <a:srgbClr val="000099"/>
                </a:solidFill>
                <a:latin typeface="Arial" panose="020B0604020202020204" pitchFamily="34" charset="0"/>
              </a:defRPr>
            </a:lvl6pPr>
            <a:lvl7pPr marL="914400" algn="ctr" eaLnBrk="0" fontAlgn="base" hangingPunct="0">
              <a:spcBef>
                <a:spcPct val="0"/>
              </a:spcBef>
              <a:spcAft>
                <a:spcPct val="0"/>
              </a:spcAft>
              <a:defRPr sz="2400" b="1">
                <a:solidFill>
                  <a:srgbClr val="000099"/>
                </a:solidFill>
                <a:latin typeface="Arial" panose="020B0604020202020204" pitchFamily="34" charset="0"/>
              </a:defRPr>
            </a:lvl7pPr>
            <a:lvl8pPr marL="1371600" algn="ctr" eaLnBrk="0" fontAlgn="base" hangingPunct="0">
              <a:spcBef>
                <a:spcPct val="0"/>
              </a:spcBef>
              <a:spcAft>
                <a:spcPct val="0"/>
              </a:spcAft>
              <a:defRPr sz="2400" b="1">
                <a:solidFill>
                  <a:srgbClr val="000099"/>
                </a:solidFill>
                <a:latin typeface="Arial" panose="020B0604020202020204" pitchFamily="34" charset="0"/>
              </a:defRPr>
            </a:lvl8pPr>
            <a:lvl9pPr marL="1828800" algn="ctr" eaLnBrk="0" fontAlgn="base" hangingPunct="0">
              <a:spcBef>
                <a:spcPct val="0"/>
              </a:spcBef>
              <a:spcAft>
                <a:spcPct val="0"/>
              </a:spcAft>
              <a:defRPr sz="2400" b="1">
                <a:solidFill>
                  <a:srgbClr val="000099"/>
                </a:solidFill>
                <a:latin typeface="Arial" panose="020B0604020202020204" pitchFamily="34" charset="0"/>
              </a:defRPr>
            </a:lvl9pPr>
          </a:lstStyle>
          <a:p>
            <a:endParaRPr lang="en-GB" altLang="en-US" dirty="0"/>
          </a:p>
        </p:txBody>
      </p:sp>
      <p:sp>
        <p:nvSpPr>
          <p:cNvPr id="13" name="Rectangle 3">
            <a:extLst>
              <a:ext uri="{FF2B5EF4-FFF2-40B4-BE49-F238E27FC236}">
                <a16:creationId xmlns:a16="http://schemas.microsoft.com/office/drawing/2014/main" id="{034DAC4D-23EB-448D-914B-F360E044F2D2}"/>
              </a:ext>
            </a:extLst>
          </p:cNvPr>
          <p:cNvSpPr txBox="1">
            <a:spLocks noChangeArrowheads="1"/>
          </p:cNvSpPr>
          <p:nvPr/>
        </p:nvSpPr>
        <p:spPr>
          <a:xfrm>
            <a:off x="39688" y="84137"/>
            <a:ext cx="8197850" cy="5921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en-US" sz="2800" b="1" dirty="0">
                <a:solidFill>
                  <a:srgbClr val="00B0F0"/>
                </a:solidFill>
                <a:latin typeface="Century Gothic" panose="020B0502020202020204" pitchFamily="34" charset="0"/>
              </a:rPr>
              <a:t>AL FUTTAIM CAREER GROWTH MODEL</a:t>
            </a:r>
          </a:p>
        </p:txBody>
      </p:sp>
      <p:sp>
        <p:nvSpPr>
          <p:cNvPr id="18" name="Rounded Rectangle 1">
            <a:extLst>
              <a:ext uri="{FF2B5EF4-FFF2-40B4-BE49-F238E27FC236}">
                <a16:creationId xmlns:a16="http://schemas.microsoft.com/office/drawing/2014/main" id="{30FA1BF9-F688-425C-8F2B-00CFD32F546A}"/>
              </a:ext>
            </a:extLst>
          </p:cNvPr>
          <p:cNvSpPr>
            <a:spLocks noChangeArrowheads="1"/>
          </p:cNvSpPr>
          <p:nvPr/>
        </p:nvSpPr>
        <p:spPr bwMode="auto">
          <a:xfrm>
            <a:off x="806823" y="1250208"/>
            <a:ext cx="3144919" cy="3438442"/>
          </a:xfrm>
          <a:prstGeom prst="roundRect">
            <a:avLst>
              <a:gd name="adj" fmla="val 8463"/>
            </a:avLst>
          </a:prstGeom>
          <a:noFill/>
          <a:ln w="38100">
            <a:solidFill>
              <a:srgbClr val="002060"/>
            </a:solidFill>
            <a:prstDash val="sysDash"/>
            <a:round/>
            <a:headEnd/>
            <a:tailEnd/>
          </a:ln>
          <a:effectLst>
            <a:outerShdw blurRad="635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anchor="ctr"/>
          <a:lstStyle/>
          <a:p>
            <a:pPr algn="ctr" fontAlgn="auto">
              <a:spcBef>
                <a:spcPts val="0"/>
              </a:spcBef>
              <a:spcAft>
                <a:spcPts val="0"/>
              </a:spcAft>
              <a:defRPr/>
            </a:pPr>
            <a:endParaRPr lang="en-US" dirty="0">
              <a:solidFill>
                <a:schemeClr val="lt1"/>
              </a:solidFill>
              <a:latin typeface="+mn-lt"/>
              <a:ea typeface="+mn-ea"/>
              <a:cs typeface="+mn-cs"/>
            </a:endParaRPr>
          </a:p>
        </p:txBody>
      </p:sp>
      <p:sp>
        <p:nvSpPr>
          <p:cNvPr id="27" name="Rectangle 26">
            <a:extLst>
              <a:ext uri="{FF2B5EF4-FFF2-40B4-BE49-F238E27FC236}">
                <a16:creationId xmlns:a16="http://schemas.microsoft.com/office/drawing/2014/main" id="{B316E609-84B0-4AA2-B2F3-BC27597F57F1}"/>
              </a:ext>
            </a:extLst>
          </p:cNvPr>
          <p:cNvSpPr>
            <a:spLocks noChangeArrowheads="1"/>
          </p:cNvSpPr>
          <p:nvPr/>
        </p:nvSpPr>
        <p:spPr bwMode="auto">
          <a:xfrm>
            <a:off x="739755" y="588501"/>
            <a:ext cx="3279053" cy="647700"/>
          </a:xfrm>
          <a:prstGeom prst="rect">
            <a:avLst/>
          </a:prstGeom>
          <a:noFill/>
          <a:ln>
            <a:noFill/>
          </a:ln>
          <a:effectLst>
            <a:outerShdw blurRad="63500" dist="38100" dir="5400000" algn="t"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nchor="ctr"/>
          <a:lstStyle/>
          <a:p>
            <a:pPr algn="ctr" fontAlgn="auto">
              <a:spcBef>
                <a:spcPts val="0"/>
              </a:spcBef>
              <a:spcAft>
                <a:spcPts val="0"/>
              </a:spcAft>
              <a:defRPr/>
            </a:pPr>
            <a:r>
              <a:rPr lang="en-US" sz="1800" b="1" dirty="0">
                <a:solidFill>
                  <a:srgbClr val="FF0000"/>
                </a:solidFill>
                <a:latin typeface="+mn-lt"/>
                <a:ea typeface="+mn-ea"/>
                <a:cs typeface="+mn-cs"/>
              </a:rPr>
              <a:t>Identify strengths &amp; gaps </a:t>
            </a:r>
          </a:p>
        </p:txBody>
      </p:sp>
      <p:pic>
        <p:nvPicPr>
          <p:cNvPr id="5" name="Picture 4" descr="A screenshot of a computer&#10;&#10;Description automatically generated with medium confidence">
            <a:extLst>
              <a:ext uri="{FF2B5EF4-FFF2-40B4-BE49-F238E27FC236}">
                <a16:creationId xmlns:a16="http://schemas.microsoft.com/office/drawing/2014/main" id="{AAD28681-2BBD-F295-5790-8730BA6B3694}"/>
              </a:ext>
            </a:extLst>
          </p:cNvPr>
          <p:cNvPicPr>
            <a:picLocks noChangeAspect="1"/>
          </p:cNvPicPr>
          <p:nvPr/>
        </p:nvPicPr>
        <p:blipFill>
          <a:blip r:embed="rId3"/>
          <a:stretch>
            <a:fillRect/>
          </a:stretch>
        </p:blipFill>
        <p:spPr>
          <a:xfrm>
            <a:off x="806823" y="1105786"/>
            <a:ext cx="7057781" cy="3810264"/>
          </a:xfrm>
          <a:prstGeom prst="rect">
            <a:avLst/>
          </a:prstGeom>
        </p:spPr>
      </p:pic>
    </p:spTree>
    <p:extLst>
      <p:ext uri="{BB962C8B-B14F-4D97-AF65-F5344CB8AC3E}">
        <p14:creationId xmlns:p14="http://schemas.microsoft.com/office/powerpoint/2010/main" val="3199305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7" grpId="0"/>
    </p:bld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A009317-E279-4CD7-BC45-A14CC728120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28</a:t>
            </a:fld>
            <a:endParaRPr lang="en" dirty="0"/>
          </a:p>
        </p:txBody>
      </p:sp>
      <p:sp>
        <p:nvSpPr>
          <p:cNvPr id="2" name="Title 1">
            <a:extLst>
              <a:ext uri="{FF2B5EF4-FFF2-40B4-BE49-F238E27FC236}">
                <a16:creationId xmlns:a16="http://schemas.microsoft.com/office/drawing/2014/main" id="{AA5DCE01-6CE6-4C69-8415-59E304B5A1C3}"/>
              </a:ext>
            </a:extLst>
          </p:cNvPr>
          <p:cNvSpPr>
            <a:spLocks noGrp="1"/>
          </p:cNvSpPr>
          <p:nvPr>
            <p:ph type="title" idx="4294967295"/>
          </p:nvPr>
        </p:nvSpPr>
        <p:spPr>
          <a:xfrm>
            <a:off x="174173" y="127098"/>
            <a:ext cx="6107113" cy="395287"/>
          </a:xfrm>
        </p:spPr>
        <p:txBody>
          <a:bodyPr/>
          <a:lstStyle/>
          <a:p>
            <a:r>
              <a:rPr lang="en-US" dirty="0"/>
              <a:t>Identify the Gaps  </a:t>
            </a:r>
          </a:p>
        </p:txBody>
      </p:sp>
      <p:sp>
        <p:nvSpPr>
          <p:cNvPr id="6" name="TextBox 5">
            <a:extLst>
              <a:ext uri="{FF2B5EF4-FFF2-40B4-BE49-F238E27FC236}">
                <a16:creationId xmlns:a16="http://schemas.microsoft.com/office/drawing/2014/main" id="{1E6568C5-6ED3-4E85-9DA3-DC879ACDB865}"/>
              </a:ext>
            </a:extLst>
          </p:cNvPr>
          <p:cNvSpPr txBox="1"/>
          <p:nvPr/>
        </p:nvSpPr>
        <p:spPr>
          <a:xfrm>
            <a:off x="174173" y="522385"/>
            <a:ext cx="8447314" cy="430887"/>
          </a:xfrm>
          <a:prstGeom prst="rect">
            <a:avLst/>
          </a:prstGeom>
          <a:noFill/>
        </p:spPr>
        <p:txBody>
          <a:bodyPr wrap="square" rtlCol="0">
            <a:spAutoFit/>
          </a:bodyPr>
          <a:lstStyle/>
          <a:p>
            <a:pPr algn="ctr"/>
            <a:r>
              <a:rPr lang="en-US" altLang="en-US" sz="1100" i="1" dirty="0">
                <a:solidFill>
                  <a:schemeClr val="tx1">
                    <a:lumMod val="75000"/>
                    <a:lumOff val="25000"/>
                  </a:schemeClr>
                </a:solidFill>
              </a:rPr>
              <a:t>Building a development plan is a shared responsibility between the employee &amp; his/her line manager, where the employee is in the driver seat &amp; the manager enables, facilitates and supports the execution of the plan</a:t>
            </a:r>
          </a:p>
        </p:txBody>
      </p:sp>
      <p:graphicFrame>
        <p:nvGraphicFramePr>
          <p:cNvPr id="9" name="Content Placeholder 3">
            <a:extLst>
              <a:ext uri="{FF2B5EF4-FFF2-40B4-BE49-F238E27FC236}">
                <a16:creationId xmlns:a16="http://schemas.microsoft.com/office/drawing/2014/main" id="{C9109702-D6E4-45AE-8156-84963D3959E1}"/>
              </a:ext>
            </a:extLst>
          </p:cNvPr>
          <p:cNvGraphicFramePr>
            <a:graphicFrameLocks/>
          </p:cNvGraphicFramePr>
          <p:nvPr>
            <p:extLst>
              <p:ext uri="{D42A27DB-BD31-4B8C-83A1-F6EECF244321}">
                <p14:modId xmlns:p14="http://schemas.microsoft.com/office/powerpoint/2010/main" val="2294411112"/>
              </p:ext>
            </p:extLst>
          </p:nvPr>
        </p:nvGraphicFramePr>
        <p:xfrm>
          <a:off x="174173" y="1063206"/>
          <a:ext cx="7978019" cy="3953196"/>
        </p:xfrm>
        <a:graphic>
          <a:graphicData uri="http://schemas.openxmlformats.org/drawingml/2006/table">
            <a:tbl>
              <a:tblPr firstRow="1" bandRow="1"/>
              <a:tblGrid>
                <a:gridCol w="3754362">
                  <a:extLst>
                    <a:ext uri="{9D8B030D-6E8A-4147-A177-3AD203B41FA5}">
                      <a16:colId xmlns:a16="http://schemas.microsoft.com/office/drawing/2014/main" val="20001"/>
                    </a:ext>
                  </a:extLst>
                </a:gridCol>
                <a:gridCol w="4223657">
                  <a:extLst>
                    <a:ext uri="{9D8B030D-6E8A-4147-A177-3AD203B41FA5}">
                      <a16:colId xmlns:a16="http://schemas.microsoft.com/office/drawing/2014/main" val="20002"/>
                    </a:ext>
                  </a:extLst>
                </a:gridCol>
              </a:tblGrid>
              <a:tr h="669556">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9pPr>
                    </a:lstStyle>
                    <a:p>
                      <a:r>
                        <a:rPr lang="en-US" sz="1600" dirty="0"/>
                        <a:t>MY AREAS OF STRENGTH</a:t>
                      </a:r>
                    </a:p>
                  </a:txBody>
                  <a:tcPr marT="45716" marB="45716">
                    <a:lnL w="12700" cmpd="sng">
                      <a:solidFill>
                        <a:sysClr val="window" lastClr="FFFFFF"/>
                      </a:solidFill>
                    </a:lnL>
                    <a:lnR w="12700" cmpd="sng">
                      <a:solidFill>
                        <a:sysClr val="window" lastClr="FFFFFF"/>
                      </a:solidFill>
                    </a:lnR>
                    <a:lnT w="12700" cmpd="sng">
                      <a:solidFill>
                        <a:sysClr val="window" lastClr="FFFFFF"/>
                      </a:solidFill>
                    </a:lnT>
                    <a:lnB w="381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F81BD"/>
                    </a:solid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9pPr>
                    </a:lstStyle>
                    <a:p>
                      <a:r>
                        <a:rPr lang="en-US" sz="1800" dirty="0"/>
                        <a:t>MY AREAS OF DEVELOPMENT </a:t>
                      </a:r>
                    </a:p>
                  </a:txBody>
                  <a:tcPr marT="45716" marB="45716">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F81BD"/>
                    </a:solidFill>
                  </a:tcPr>
                </a:tc>
                <a:extLst>
                  <a:ext uri="{0D108BD9-81ED-4DB2-BD59-A6C34878D82A}">
                    <a16:rowId xmlns:a16="http://schemas.microsoft.com/office/drawing/2014/main" val="10000"/>
                  </a:ext>
                </a:extLst>
              </a:tr>
              <a:tr h="3283640">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endParaRPr lang="en-US" sz="1000" b="0" i="0" u="none" strike="noStrike" kern="1200" baseline="0" dirty="0">
                        <a:solidFill>
                          <a:schemeClr val="dk1"/>
                        </a:solidFill>
                        <a:latin typeface="+mn-lt"/>
                        <a:ea typeface="+mn-ea"/>
                        <a:cs typeface="+mn-cs"/>
                      </a:endParaRPr>
                    </a:p>
                  </a:txBody>
                  <a:tcPr marT="45716" marB="45716">
                    <a:lnL w="12700" cmpd="sng">
                      <a:solidFill>
                        <a:sysClr val="window" lastClr="FFFFFF"/>
                      </a:solidFill>
                    </a:lnL>
                    <a:lnR w="12700" cmpd="sng">
                      <a:solidFill>
                        <a:sysClr val="window" lastClr="FFFFFF"/>
                      </a:solidFill>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F81BD">
                        <a:tint val="40000"/>
                      </a:srgb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endParaRPr lang="en-US" sz="1000" b="0" i="0" u="none" strike="noStrike" kern="1200" baseline="0" dirty="0">
                        <a:solidFill>
                          <a:schemeClr val="dk1"/>
                        </a:solidFill>
                        <a:latin typeface="+mn-lt"/>
                        <a:ea typeface="+mn-ea"/>
                        <a:cs typeface="+mn-cs"/>
                      </a:endParaRPr>
                    </a:p>
                  </a:txBody>
                  <a:tcPr marT="45716" marB="45716">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9694422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6A2653-28FD-4937-BF4F-38771FA3391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29</a:t>
            </a:fld>
            <a:endParaRPr lang="en" dirty="0"/>
          </a:p>
        </p:txBody>
      </p:sp>
      <p:sp>
        <p:nvSpPr>
          <p:cNvPr id="49" name="Rectangle 48">
            <a:extLst>
              <a:ext uri="{FF2B5EF4-FFF2-40B4-BE49-F238E27FC236}">
                <a16:creationId xmlns:a16="http://schemas.microsoft.com/office/drawing/2014/main" id="{7C4CF013-43DC-44CF-956E-EB2D685FEF4E}"/>
              </a:ext>
            </a:extLst>
          </p:cNvPr>
          <p:cNvSpPr/>
          <p:nvPr/>
        </p:nvSpPr>
        <p:spPr>
          <a:xfrm>
            <a:off x="101323" y="163169"/>
            <a:ext cx="3046027" cy="535531"/>
          </a:xfrm>
          <a:prstGeom prst="rect">
            <a:avLst/>
          </a:prstGeom>
        </p:spPr>
        <p:txBody>
          <a:bodyPr wrap="none">
            <a:spAutoFit/>
          </a:bodyPr>
          <a:lstStyle/>
          <a:p>
            <a:pPr>
              <a:lnSpc>
                <a:spcPct val="90000"/>
              </a:lnSpc>
              <a:buClr>
                <a:schemeClr val="accent1"/>
              </a:buClr>
              <a:buSzPts val="3200"/>
            </a:pPr>
            <a:r>
              <a:rPr lang="en-US" sz="3200" dirty="0">
                <a:solidFill>
                  <a:schemeClr val="accent1"/>
                </a:solidFill>
                <a:latin typeface="Oswald"/>
                <a:sym typeface="Oswald"/>
              </a:rPr>
              <a:t>Development Areas</a:t>
            </a:r>
          </a:p>
        </p:txBody>
      </p:sp>
      <p:graphicFrame>
        <p:nvGraphicFramePr>
          <p:cNvPr id="4" name="Table 4">
            <a:extLst>
              <a:ext uri="{FF2B5EF4-FFF2-40B4-BE49-F238E27FC236}">
                <a16:creationId xmlns:a16="http://schemas.microsoft.com/office/drawing/2014/main" id="{5677C89B-162F-4127-B332-B55710B77670}"/>
              </a:ext>
            </a:extLst>
          </p:cNvPr>
          <p:cNvGraphicFramePr>
            <a:graphicFrameLocks noGrp="1"/>
          </p:cNvGraphicFramePr>
          <p:nvPr>
            <p:extLst>
              <p:ext uri="{D42A27DB-BD31-4B8C-83A1-F6EECF244321}">
                <p14:modId xmlns:p14="http://schemas.microsoft.com/office/powerpoint/2010/main" val="3337163290"/>
              </p:ext>
            </p:extLst>
          </p:nvPr>
        </p:nvGraphicFramePr>
        <p:xfrm>
          <a:off x="337931" y="1192697"/>
          <a:ext cx="7682349" cy="2571113"/>
        </p:xfrm>
        <a:graphic>
          <a:graphicData uri="http://schemas.openxmlformats.org/drawingml/2006/table">
            <a:tbl>
              <a:tblPr firstRow="1" bandRow="1">
                <a:tableStyleId>{6B5681E7-3F6B-493A-A081-50176DB923CF}</a:tableStyleId>
              </a:tblPr>
              <a:tblGrid>
                <a:gridCol w="7682349">
                  <a:extLst>
                    <a:ext uri="{9D8B030D-6E8A-4147-A177-3AD203B41FA5}">
                      <a16:colId xmlns:a16="http://schemas.microsoft.com/office/drawing/2014/main" val="3619505314"/>
                    </a:ext>
                  </a:extLst>
                </a:gridCol>
              </a:tblGrid>
              <a:tr h="82163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000" b="1" i="0" u="none" strike="noStrike" cap="none" dirty="0">
                          <a:solidFill>
                            <a:schemeClr val="bg1"/>
                          </a:solidFill>
                          <a:effectLst/>
                          <a:latin typeface="Arial"/>
                          <a:ea typeface="Arial"/>
                          <a:cs typeface="Arial"/>
                          <a:sym typeface="Arial"/>
                        </a:rPr>
                        <a:t>My Development Areas</a:t>
                      </a:r>
                      <a:endParaRPr lang="en-US" sz="2000" b="1" dirty="0">
                        <a:solidFill>
                          <a:schemeClr val="bg1"/>
                        </a:solidFill>
                      </a:endParaRPr>
                    </a:p>
                  </a:txBody>
                  <a:tcPr>
                    <a:lnB w="19050" cap="flat" cmpd="sng" algn="ctr">
                      <a:solidFill>
                        <a:schemeClr val="tx1"/>
                      </a:solidFill>
                      <a:prstDash val="sysDot"/>
                      <a:round/>
                      <a:headEnd type="none" w="med" len="med"/>
                      <a:tailEnd type="none" w="med" len="med"/>
                    </a:lnB>
                    <a:solidFill>
                      <a:schemeClr val="accent2">
                        <a:lumMod val="75000"/>
                      </a:schemeClr>
                    </a:solidFill>
                  </a:tcPr>
                </a:tc>
                <a:extLst>
                  <a:ext uri="{0D108BD9-81ED-4DB2-BD59-A6C34878D82A}">
                    <a16:rowId xmlns:a16="http://schemas.microsoft.com/office/drawing/2014/main" val="2162378709"/>
                  </a:ext>
                </a:extLst>
              </a:tr>
              <a:tr h="573425">
                <a:tc>
                  <a:txBody>
                    <a:bodyPr/>
                    <a:lstStyle/>
                    <a:p>
                      <a:endParaRPr lang="en-US" dirty="0"/>
                    </a:p>
                  </a:txBody>
                  <a:tcPr>
                    <a:lnL w="19050" cap="flat" cmpd="sng" algn="ctr">
                      <a:solidFill>
                        <a:schemeClr val="tx1"/>
                      </a:solidFill>
                      <a:prstDash val="sysDot"/>
                      <a:round/>
                      <a:headEnd type="none" w="med" len="med"/>
                      <a:tailEnd type="none" w="med" len="med"/>
                    </a:lnL>
                    <a:lnR w="19050" cap="flat" cmpd="sng" algn="ctr">
                      <a:solidFill>
                        <a:schemeClr val="tx1"/>
                      </a:solidFill>
                      <a:prstDash val="sysDot"/>
                      <a:round/>
                      <a:headEnd type="none" w="med" len="med"/>
                      <a:tailEnd type="none" w="med" len="med"/>
                    </a:lnR>
                    <a:lnT w="19050" cap="flat" cmpd="sng" algn="ctr">
                      <a:solidFill>
                        <a:schemeClr val="tx1"/>
                      </a:solidFill>
                      <a:prstDash val="sysDot"/>
                      <a:round/>
                      <a:headEnd type="none" w="med" len="med"/>
                      <a:tailEnd type="none" w="med" len="med"/>
                    </a:lnT>
                    <a:lnB w="190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1130271533"/>
                  </a:ext>
                </a:extLst>
              </a:tr>
              <a:tr h="588029">
                <a:tc>
                  <a:txBody>
                    <a:bodyPr/>
                    <a:lstStyle/>
                    <a:p>
                      <a:endParaRPr lang="en-US"/>
                    </a:p>
                  </a:txBody>
                  <a:tcPr>
                    <a:lnL w="19050" cap="flat" cmpd="sng" algn="ctr">
                      <a:solidFill>
                        <a:schemeClr val="tx1"/>
                      </a:solidFill>
                      <a:prstDash val="sysDot"/>
                      <a:round/>
                      <a:headEnd type="none" w="med" len="med"/>
                      <a:tailEnd type="none" w="med" len="med"/>
                    </a:lnL>
                    <a:lnR w="19050" cap="flat" cmpd="sng" algn="ctr">
                      <a:solidFill>
                        <a:schemeClr val="tx1"/>
                      </a:solidFill>
                      <a:prstDash val="sysDot"/>
                      <a:round/>
                      <a:headEnd type="none" w="med" len="med"/>
                      <a:tailEnd type="none" w="med" len="med"/>
                    </a:lnR>
                    <a:lnT w="19050" cap="flat" cmpd="sng" algn="ctr">
                      <a:solidFill>
                        <a:schemeClr val="tx1"/>
                      </a:solidFill>
                      <a:prstDash val="sysDot"/>
                      <a:round/>
                      <a:headEnd type="none" w="med" len="med"/>
                      <a:tailEnd type="none" w="med" len="med"/>
                    </a:lnT>
                    <a:lnB w="190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44525926"/>
                  </a:ext>
                </a:extLst>
              </a:tr>
              <a:tr h="588029">
                <a:tc>
                  <a:txBody>
                    <a:bodyPr/>
                    <a:lstStyle/>
                    <a:p>
                      <a:endParaRPr lang="en-US" dirty="0"/>
                    </a:p>
                  </a:txBody>
                  <a:tcPr>
                    <a:lnL w="19050" cap="flat" cmpd="sng" algn="ctr">
                      <a:solidFill>
                        <a:schemeClr val="tx1"/>
                      </a:solidFill>
                      <a:prstDash val="sysDot"/>
                      <a:round/>
                      <a:headEnd type="none" w="med" len="med"/>
                      <a:tailEnd type="none" w="med" len="med"/>
                    </a:lnL>
                    <a:lnR w="19050" cap="flat" cmpd="sng" algn="ctr">
                      <a:solidFill>
                        <a:schemeClr val="tx1"/>
                      </a:solidFill>
                      <a:prstDash val="sysDot"/>
                      <a:round/>
                      <a:headEnd type="none" w="med" len="med"/>
                      <a:tailEnd type="none" w="med" len="med"/>
                    </a:lnR>
                    <a:lnT w="19050" cap="flat" cmpd="sng" algn="ctr">
                      <a:solidFill>
                        <a:schemeClr val="tx1"/>
                      </a:solidFill>
                      <a:prstDash val="sysDot"/>
                      <a:round/>
                      <a:headEnd type="none" w="med" len="med"/>
                      <a:tailEnd type="none" w="med" len="med"/>
                    </a:lnT>
                    <a:lnB w="190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4052763162"/>
                  </a:ext>
                </a:extLst>
              </a:tr>
            </a:tbl>
          </a:graphicData>
        </a:graphic>
      </p:graphicFrame>
    </p:spTree>
    <p:extLst>
      <p:ext uri="{BB962C8B-B14F-4D97-AF65-F5344CB8AC3E}">
        <p14:creationId xmlns:p14="http://schemas.microsoft.com/office/powerpoint/2010/main" val="8517958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B2633-2413-1636-24BB-42355F2DDD3F}"/>
              </a:ext>
            </a:extLst>
          </p:cNvPr>
          <p:cNvSpPr>
            <a:spLocks noGrp="1"/>
          </p:cNvSpPr>
          <p:nvPr>
            <p:ph type="title"/>
          </p:nvPr>
        </p:nvSpPr>
        <p:spPr>
          <a:xfrm>
            <a:off x="174944" y="239649"/>
            <a:ext cx="8794113" cy="235577"/>
          </a:xfrm>
        </p:spPr>
        <p:txBody>
          <a:bodyPr/>
          <a:lstStyle/>
          <a:p>
            <a:r>
              <a:rPr lang="en-US" dirty="0"/>
              <a:t>Reality check </a:t>
            </a:r>
          </a:p>
        </p:txBody>
      </p:sp>
      <p:sp>
        <p:nvSpPr>
          <p:cNvPr id="4" name="TextBox 3">
            <a:extLst>
              <a:ext uri="{FF2B5EF4-FFF2-40B4-BE49-F238E27FC236}">
                <a16:creationId xmlns:a16="http://schemas.microsoft.com/office/drawing/2014/main" id="{2CCDAB67-6F6D-23F1-15A8-916BEB14E84F}"/>
              </a:ext>
            </a:extLst>
          </p:cNvPr>
          <p:cNvSpPr txBox="1"/>
          <p:nvPr/>
        </p:nvSpPr>
        <p:spPr>
          <a:xfrm>
            <a:off x="469900" y="896183"/>
            <a:ext cx="8204200" cy="4247317"/>
          </a:xfrm>
          <a:prstGeom prst="rect">
            <a:avLst/>
          </a:prstGeom>
          <a:noFill/>
        </p:spPr>
        <p:txBody>
          <a:bodyPr wrap="square">
            <a:spAutoFit/>
          </a:bodyPr>
          <a:lstStyle/>
          <a:p>
            <a:pPr defTabSz="685800">
              <a:buClrTx/>
            </a:pPr>
            <a:endParaRPr lang="en-US" sz="1800" kern="1200" dirty="0">
              <a:ea typeface="+mn-ea"/>
              <a:cs typeface="+mn-cs"/>
            </a:endParaRPr>
          </a:p>
          <a:p>
            <a:pPr marL="214313" indent="-214313" defTabSz="685800">
              <a:buClrTx/>
              <a:buFont typeface="Arial" panose="020B0604020202020204" pitchFamily="34" charset="0"/>
              <a:buChar char="•"/>
            </a:pPr>
            <a:endParaRPr lang="en-US" sz="1800" kern="1200" dirty="0">
              <a:ea typeface="+mn-ea"/>
              <a:cs typeface="+mn-cs"/>
            </a:endParaRPr>
          </a:p>
          <a:p>
            <a:pPr marL="214313" indent="-214313" defTabSz="685800">
              <a:buClrTx/>
              <a:buFont typeface="Arial" panose="020B0604020202020204" pitchFamily="34" charset="0"/>
              <a:buChar char="•"/>
            </a:pPr>
            <a:r>
              <a:rPr lang="en-US" sz="1800" b="1" kern="1200" dirty="0">
                <a:solidFill>
                  <a:srgbClr val="005BAA">
                    <a:lumMod val="50000"/>
                  </a:srgbClr>
                </a:solidFill>
                <a:ea typeface="+mn-ea"/>
                <a:cs typeface="+mn-cs"/>
              </a:rPr>
              <a:t>Opportunity to improve skills </a:t>
            </a:r>
            <a:r>
              <a:rPr lang="en-US" sz="1800" kern="1200" dirty="0">
                <a:ea typeface="+mn-ea"/>
                <a:cs typeface="+mn-cs"/>
              </a:rPr>
              <a:t>seems to be a  key driver for the outcome metric of Loyalty</a:t>
            </a:r>
          </a:p>
          <a:p>
            <a:pPr marL="214313" indent="-214313" defTabSz="685800">
              <a:buClrTx/>
              <a:buFont typeface="Arial" panose="020B0604020202020204" pitchFamily="34" charset="0"/>
              <a:buChar char="•"/>
            </a:pPr>
            <a:endParaRPr lang="en-US" sz="1800" kern="1200" dirty="0">
              <a:ea typeface="+mn-ea"/>
              <a:cs typeface="+mn-cs"/>
            </a:endParaRPr>
          </a:p>
          <a:p>
            <a:pPr marL="214313" indent="-214313" defTabSz="685800">
              <a:buClrTx/>
              <a:buFont typeface="Arial" panose="020B0604020202020204" pitchFamily="34" charset="0"/>
              <a:buChar char="•"/>
            </a:pPr>
            <a:endParaRPr lang="en-US" sz="1800" kern="1200" dirty="0">
              <a:ea typeface="+mn-ea"/>
              <a:cs typeface="+mn-cs"/>
            </a:endParaRPr>
          </a:p>
          <a:p>
            <a:pPr marL="214313" indent="-214313" defTabSz="685800">
              <a:buClrTx/>
              <a:buFont typeface="Arial" panose="020B0604020202020204" pitchFamily="34" charset="0"/>
              <a:buChar char="•"/>
            </a:pPr>
            <a:r>
              <a:rPr lang="en-US" sz="1800" kern="1200" dirty="0">
                <a:ea typeface="+mn-ea"/>
                <a:cs typeface="+mn-cs"/>
              </a:rPr>
              <a:t>Favorability scores in the </a:t>
            </a:r>
            <a:r>
              <a:rPr lang="en-US" sz="1800" b="1" kern="1200" dirty="0">
                <a:solidFill>
                  <a:srgbClr val="005BAA">
                    <a:lumMod val="50000"/>
                  </a:srgbClr>
                </a:solidFill>
                <a:ea typeface="+mn-ea"/>
                <a:cs typeface="+mn-cs"/>
              </a:rPr>
              <a:t>Dimension of Our Growth and Our Dialogue </a:t>
            </a:r>
            <a:r>
              <a:rPr lang="en-US" sz="1800" kern="1200" dirty="0">
                <a:solidFill>
                  <a:srgbClr val="005BAA">
                    <a:lumMod val="50000"/>
                  </a:srgbClr>
                </a:solidFill>
                <a:ea typeface="+mn-ea"/>
                <a:cs typeface="+mn-cs"/>
              </a:rPr>
              <a:t>has declined</a:t>
            </a:r>
          </a:p>
          <a:p>
            <a:pPr marL="214313" indent="-214313" defTabSz="685800">
              <a:buClrTx/>
              <a:buFont typeface="Arial" panose="020B0604020202020204" pitchFamily="34" charset="0"/>
              <a:buChar char="•"/>
            </a:pPr>
            <a:endParaRPr lang="en-US" sz="1800" kern="1200" dirty="0">
              <a:ea typeface="+mn-ea"/>
              <a:cs typeface="+mn-cs"/>
            </a:endParaRPr>
          </a:p>
          <a:p>
            <a:pPr defTabSz="685800">
              <a:buClrTx/>
            </a:pPr>
            <a:endParaRPr lang="en-US" sz="1800" b="1" kern="1200" dirty="0">
              <a:solidFill>
                <a:srgbClr val="005BAA">
                  <a:lumMod val="50000"/>
                </a:srgbClr>
              </a:solidFill>
              <a:ea typeface="+mn-ea"/>
              <a:cs typeface="+mn-cs"/>
            </a:endParaRPr>
          </a:p>
          <a:p>
            <a:pPr marL="214313" indent="-214313" defTabSz="685800">
              <a:buClrTx/>
              <a:buFont typeface="Arial" panose="020B0604020202020204" pitchFamily="34" charset="0"/>
              <a:buChar char="•"/>
            </a:pPr>
            <a:endParaRPr lang="en-US" sz="1800" kern="1200" dirty="0">
              <a:ea typeface="+mn-ea"/>
              <a:cs typeface="+mn-cs"/>
            </a:endParaRPr>
          </a:p>
          <a:p>
            <a:pPr defTabSz="685800">
              <a:buClrTx/>
            </a:pPr>
            <a:endParaRPr lang="en-US" sz="1800" kern="1200" dirty="0">
              <a:ea typeface="+mn-ea"/>
              <a:cs typeface="+mn-cs"/>
            </a:endParaRPr>
          </a:p>
          <a:p>
            <a:pPr defTabSz="685800">
              <a:buClrTx/>
            </a:pPr>
            <a:endParaRPr lang="en-US" sz="1800" kern="1200" dirty="0">
              <a:ea typeface="+mn-ea"/>
              <a:cs typeface="+mn-cs"/>
            </a:endParaRPr>
          </a:p>
          <a:p>
            <a:pPr defTabSz="685800">
              <a:buClrTx/>
            </a:pPr>
            <a:endParaRPr lang="en-US" sz="1800" kern="1200" dirty="0">
              <a:ea typeface="+mn-ea"/>
              <a:cs typeface="+mn-cs"/>
            </a:endParaRPr>
          </a:p>
          <a:p>
            <a:pPr defTabSz="685800">
              <a:buClrTx/>
            </a:pPr>
            <a:endParaRPr lang="en-US" sz="1800" kern="1200" dirty="0">
              <a:ea typeface="+mn-ea"/>
              <a:cs typeface="+mn-cs"/>
            </a:endParaRPr>
          </a:p>
        </p:txBody>
      </p:sp>
    </p:spTree>
    <p:extLst>
      <p:ext uri="{BB962C8B-B14F-4D97-AF65-F5344CB8AC3E}">
        <p14:creationId xmlns:p14="http://schemas.microsoft.com/office/powerpoint/2010/main" val="9490190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998A9FA-FC4F-4CD9-985F-DBCC2EC2978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30</a:t>
            </a:fld>
            <a:endParaRPr lang="en" dirty="0"/>
          </a:p>
        </p:txBody>
      </p:sp>
      <p:sp>
        <p:nvSpPr>
          <p:cNvPr id="3" name="TextBox 2">
            <a:extLst>
              <a:ext uri="{FF2B5EF4-FFF2-40B4-BE49-F238E27FC236}">
                <a16:creationId xmlns:a16="http://schemas.microsoft.com/office/drawing/2014/main" id="{903C7E46-C0BC-4143-9030-A8A4AA86D5DB}"/>
              </a:ext>
            </a:extLst>
          </p:cNvPr>
          <p:cNvSpPr txBox="1"/>
          <p:nvPr/>
        </p:nvSpPr>
        <p:spPr>
          <a:xfrm>
            <a:off x="0" y="67961"/>
            <a:ext cx="4230428" cy="584775"/>
          </a:xfrm>
          <a:prstGeom prst="rect">
            <a:avLst/>
          </a:prstGeom>
          <a:noFill/>
        </p:spPr>
        <p:txBody>
          <a:bodyPr wrap="square" rtlCol="0">
            <a:spAutoFit/>
          </a:bodyPr>
          <a:lstStyle/>
          <a:p>
            <a:pPr defTabSz="1160859" hangingPunct="0">
              <a:defRPr/>
            </a:pPr>
            <a:r>
              <a:rPr lang="en-US" sz="3200" dirty="0">
                <a:solidFill>
                  <a:schemeClr val="accent1"/>
                </a:solidFill>
                <a:latin typeface="Oswald"/>
              </a:rPr>
              <a:t>How you Learn BEST</a:t>
            </a:r>
            <a:endParaRPr lang="en-US" sz="3200" dirty="0">
              <a:solidFill>
                <a:schemeClr val="accent1"/>
              </a:solidFill>
              <a:latin typeface="Oswald"/>
              <a:sym typeface="Arial Black"/>
            </a:endParaRPr>
          </a:p>
        </p:txBody>
      </p:sp>
      <p:pic>
        <p:nvPicPr>
          <p:cNvPr id="4" name="Picture 1" descr="shutterstock_69551998.jpg">
            <a:extLst>
              <a:ext uri="{FF2B5EF4-FFF2-40B4-BE49-F238E27FC236}">
                <a16:creationId xmlns:a16="http://schemas.microsoft.com/office/drawing/2014/main" id="{A329919C-11A2-4454-92F2-F299187DA7FB}"/>
              </a:ext>
            </a:extLst>
          </p:cNvPr>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bwMode="auto">
          <a:xfrm>
            <a:off x="4341479" y="1302086"/>
            <a:ext cx="4409313" cy="3421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15EF451F-2969-461A-A15C-01B678F92FEE}"/>
              </a:ext>
            </a:extLst>
          </p:cNvPr>
          <p:cNvSpPr txBox="1"/>
          <p:nvPr/>
        </p:nvSpPr>
        <p:spPr>
          <a:xfrm>
            <a:off x="299677" y="1521958"/>
            <a:ext cx="6387842" cy="1815882"/>
          </a:xfrm>
          <a:prstGeom prst="rect">
            <a:avLst/>
          </a:prstGeom>
          <a:noFill/>
        </p:spPr>
        <p:txBody>
          <a:bodyPr wrap="square" rtlCol="0">
            <a:spAutoFit/>
          </a:bodyPr>
          <a:lstStyle/>
          <a:p>
            <a:pPr algn="ctr"/>
            <a:r>
              <a:rPr lang="en-US" sz="1600" dirty="0">
                <a:solidFill>
                  <a:schemeClr val="tx1">
                    <a:lumMod val="75000"/>
                    <a:lumOff val="25000"/>
                  </a:schemeClr>
                </a:solidFill>
              </a:rPr>
              <a:t>As adults we all have a preferred way of learning, some learn best by doing, others by observing others do, and others prefer to understand the theory behind.</a:t>
            </a:r>
          </a:p>
          <a:p>
            <a:pPr algn="ctr"/>
            <a:r>
              <a:rPr lang="en-US" sz="1600" dirty="0">
                <a:solidFill>
                  <a:schemeClr val="tx1">
                    <a:lumMod val="75000"/>
                    <a:lumOff val="25000"/>
                  </a:schemeClr>
                </a:solidFill>
              </a:rPr>
              <a:t>Whichever is your preferred style, it is important to do a bit of all three approaches to embed the learning.</a:t>
            </a:r>
          </a:p>
          <a:p>
            <a:pPr algn="ctr"/>
            <a:r>
              <a:rPr lang="en-US" sz="1600" dirty="0">
                <a:solidFill>
                  <a:schemeClr val="tx1">
                    <a:lumMod val="75000"/>
                    <a:lumOff val="25000"/>
                  </a:schemeClr>
                </a:solidFill>
              </a:rPr>
              <a:t>However start your learning journey with the approach that comes easiest to you.</a:t>
            </a:r>
          </a:p>
        </p:txBody>
      </p:sp>
    </p:spTree>
    <p:extLst>
      <p:ext uri="{BB962C8B-B14F-4D97-AF65-F5344CB8AC3E}">
        <p14:creationId xmlns:p14="http://schemas.microsoft.com/office/powerpoint/2010/main" val="31525244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16FD90-B483-43FD-BBBB-FBCD0E29ABC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31</a:t>
            </a:fld>
            <a:endParaRPr lang="en" dirty="0"/>
          </a:p>
        </p:txBody>
      </p:sp>
      <p:pic>
        <p:nvPicPr>
          <p:cNvPr id="3" name="Picture 3">
            <a:extLst>
              <a:ext uri="{FF2B5EF4-FFF2-40B4-BE49-F238E27FC236}">
                <a16:creationId xmlns:a16="http://schemas.microsoft.com/office/drawing/2014/main" id="{B12445FA-F414-4F57-AE7E-22145398C5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4984" y="948722"/>
            <a:ext cx="6829044" cy="4103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52D452D1-4B49-4E4E-B3BD-CF288AA81CBE}"/>
              </a:ext>
            </a:extLst>
          </p:cNvPr>
          <p:cNvSpPr/>
          <p:nvPr/>
        </p:nvSpPr>
        <p:spPr>
          <a:xfrm>
            <a:off x="101323" y="163169"/>
            <a:ext cx="2863284" cy="535531"/>
          </a:xfrm>
          <a:prstGeom prst="rect">
            <a:avLst/>
          </a:prstGeom>
        </p:spPr>
        <p:txBody>
          <a:bodyPr wrap="none">
            <a:spAutoFit/>
          </a:bodyPr>
          <a:lstStyle/>
          <a:p>
            <a:pPr>
              <a:lnSpc>
                <a:spcPct val="90000"/>
              </a:lnSpc>
              <a:buClr>
                <a:schemeClr val="accent1"/>
              </a:buClr>
              <a:buSzPts val="3200"/>
            </a:pPr>
            <a:r>
              <a:rPr lang="en-US" sz="3200" dirty="0">
                <a:solidFill>
                  <a:schemeClr val="accent1"/>
                </a:solidFill>
                <a:latin typeface="Oswald"/>
                <a:sym typeface="Oswald"/>
              </a:rPr>
              <a:t>LEARNING STYLES</a:t>
            </a:r>
          </a:p>
        </p:txBody>
      </p:sp>
    </p:spTree>
    <p:extLst>
      <p:ext uri="{BB962C8B-B14F-4D97-AF65-F5344CB8AC3E}">
        <p14:creationId xmlns:p14="http://schemas.microsoft.com/office/powerpoint/2010/main" val="31556883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4B44F5-7B0C-40AD-8EEF-07BC7222B5B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32</a:t>
            </a:fld>
            <a:endParaRPr lang="en" dirty="0"/>
          </a:p>
        </p:txBody>
      </p:sp>
      <p:sp>
        <p:nvSpPr>
          <p:cNvPr id="24" name="Rectangle 3">
            <a:extLst>
              <a:ext uri="{FF2B5EF4-FFF2-40B4-BE49-F238E27FC236}">
                <a16:creationId xmlns:a16="http://schemas.microsoft.com/office/drawing/2014/main" id="{E7A74461-C990-4160-92BD-C3AD8B3A9AF7}"/>
              </a:ext>
            </a:extLst>
          </p:cNvPr>
          <p:cNvSpPr txBox="1">
            <a:spLocks noChangeArrowheads="1"/>
          </p:cNvSpPr>
          <p:nvPr/>
        </p:nvSpPr>
        <p:spPr>
          <a:xfrm>
            <a:off x="0" y="85029"/>
            <a:ext cx="8197850" cy="5921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en-US" sz="2800" b="1" dirty="0">
                <a:solidFill>
                  <a:srgbClr val="00B0F0"/>
                </a:solidFill>
                <a:latin typeface="Century Gothic" panose="020B0502020202020204" pitchFamily="34" charset="0"/>
              </a:rPr>
              <a:t>LEARNING APPROACH  </a:t>
            </a:r>
          </a:p>
        </p:txBody>
      </p:sp>
      <p:graphicFrame>
        <p:nvGraphicFramePr>
          <p:cNvPr id="29" name="Table 7">
            <a:extLst>
              <a:ext uri="{FF2B5EF4-FFF2-40B4-BE49-F238E27FC236}">
                <a16:creationId xmlns:a16="http://schemas.microsoft.com/office/drawing/2014/main" id="{B41CFFB2-1454-410E-9744-C5E32D543F5A}"/>
              </a:ext>
            </a:extLst>
          </p:cNvPr>
          <p:cNvGraphicFramePr>
            <a:graphicFrameLocks noGrp="1"/>
          </p:cNvGraphicFramePr>
          <p:nvPr/>
        </p:nvGraphicFramePr>
        <p:xfrm>
          <a:off x="45575" y="2257461"/>
          <a:ext cx="2767201" cy="751256"/>
        </p:xfrm>
        <a:graphic>
          <a:graphicData uri="http://schemas.openxmlformats.org/drawingml/2006/table">
            <a:tbl>
              <a:tblPr firstRow="1" bandRow="1">
                <a:tableStyleId>{6B5681E7-3F6B-493A-A081-50176DB923CF}</a:tableStyleId>
              </a:tblPr>
              <a:tblGrid>
                <a:gridCol w="2767201">
                  <a:extLst>
                    <a:ext uri="{9D8B030D-6E8A-4147-A177-3AD203B41FA5}">
                      <a16:colId xmlns:a16="http://schemas.microsoft.com/office/drawing/2014/main" val="3537660588"/>
                    </a:ext>
                  </a:extLst>
                </a:gridCol>
              </a:tblGrid>
              <a:tr h="751256">
                <a:tc>
                  <a:txBody>
                    <a:bodyPr/>
                    <a:lstStyle/>
                    <a:p>
                      <a:pPr marL="0" indent="0" algn="ctr">
                        <a:lnSpc>
                          <a:spcPct val="200000"/>
                        </a:lnSpc>
                        <a:buFont typeface="Wingdings" panose="05000000000000000000" pitchFamily="2" charset="2"/>
                        <a:buNone/>
                      </a:pPr>
                      <a:r>
                        <a:rPr lang="en-US" b="1" dirty="0">
                          <a:solidFill>
                            <a:schemeClr val="bg1"/>
                          </a:solidFill>
                        </a:rPr>
                        <a:t>70% - On the Job Learning </a:t>
                      </a:r>
                    </a:p>
                  </a:txBody>
                  <a:tcPr>
                    <a:solidFill>
                      <a:srgbClr val="7030A0"/>
                    </a:solidFill>
                  </a:tcPr>
                </a:tc>
                <a:extLst>
                  <a:ext uri="{0D108BD9-81ED-4DB2-BD59-A6C34878D82A}">
                    <a16:rowId xmlns:a16="http://schemas.microsoft.com/office/drawing/2014/main" val="3922941197"/>
                  </a:ext>
                </a:extLst>
              </a:tr>
            </a:tbl>
          </a:graphicData>
        </a:graphic>
      </p:graphicFrame>
      <p:graphicFrame>
        <p:nvGraphicFramePr>
          <p:cNvPr id="30" name="Table 7">
            <a:extLst>
              <a:ext uri="{FF2B5EF4-FFF2-40B4-BE49-F238E27FC236}">
                <a16:creationId xmlns:a16="http://schemas.microsoft.com/office/drawing/2014/main" id="{724F663A-191F-433A-A140-2FDDEF01366C}"/>
              </a:ext>
            </a:extLst>
          </p:cNvPr>
          <p:cNvGraphicFramePr>
            <a:graphicFrameLocks noGrp="1"/>
          </p:cNvGraphicFramePr>
          <p:nvPr/>
        </p:nvGraphicFramePr>
        <p:xfrm>
          <a:off x="6063753" y="2267399"/>
          <a:ext cx="2767201" cy="741317"/>
        </p:xfrm>
        <a:graphic>
          <a:graphicData uri="http://schemas.openxmlformats.org/drawingml/2006/table">
            <a:tbl>
              <a:tblPr firstRow="1" bandRow="1">
                <a:tableStyleId>{6B5681E7-3F6B-493A-A081-50176DB923CF}</a:tableStyleId>
              </a:tblPr>
              <a:tblGrid>
                <a:gridCol w="2767201">
                  <a:extLst>
                    <a:ext uri="{9D8B030D-6E8A-4147-A177-3AD203B41FA5}">
                      <a16:colId xmlns:a16="http://schemas.microsoft.com/office/drawing/2014/main" val="3537660588"/>
                    </a:ext>
                  </a:extLst>
                </a:gridCol>
              </a:tblGrid>
              <a:tr h="741317">
                <a:tc>
                  <a:txBody>
                    <a:bodyPr/>
                    <a:lstStyle/>
                    <a:p>
                      <a:pPr algn="ctr">
                        <a:lnSpc>
                          <a:spcPct val="200000"/>
                        </a:lnSpc>
                      </a:pPr>
                      <a:r>
                        <a:rPr lang="en-US" b="1" dirty="0">
                          <a:solidFill>
                            <a:schemeClr val="bg1"/>
                          </a:solidFill>
                        </a:rPr>
                        <a:t>10% - Classroom/e-Learning </a:t>
                      </a:r>
                    </a:p>
                  </a:txBody>
                  <a:tcPr>
                    <a:solidFill>
                      <a:srgbClr val="0070C0"/>
                    </a:solidFill>
                  </a:tcPr>
                </a:tc>
                <a:extLst>
                  <a:ext uri="{0D108BD9-81ED-4DB2-BD59-A6C34878D82A}">
                    <a16:rowId xmlns:a16="http://schemas.microsoft.com/office/drawing/2014/main" val="3922941197"/>
                  </a:ext>
                </a:extLst>
              </a:tr>
            </a:tbl>
          </a:graphicData>
        </a:graphic>
      </p:graphicFrame>
      <p:graphicFrame>
        <p:nvGraphicFramePr>
          <p:cNvPr id="31" name="Table 7">
            <a:extLst>
              <a:ext uri="{FF2B5EF4-FFF2-40B4-BE49-F238E27FC236}">
                <a16:creationId xmlns:a16="http://schemas.microsoft.com/office/drawing/2014/main" id="{965930B6-1656-4843-8A52-30CD7D1940F6}"/>
              </a:ext>
            </a:extLst>
          </p:cNvPr>
          <p:cNvGraphicFramePr>
            <a:graphicFrameLocks noGrp="1"/>
          </p:cNvGraphicFramePr>
          <p:nvPr/>
        </p:nvGraphicFramePr>
        <p:xfrm>
          <a:off x="3108888" y="2257461"/>
          <a:ext cx="2767201" cy="751256"/>
        </p:xfrm>
        <a:graphic>
          <a:graphicData uri="http://schemas.openxmlformats.org/drawingml/2006/table">
            <a:tbl>
              <a:tblPr firstRow="1" bandRow="1">
                <a:tableStyleId>{6B5681E7-3F6B-493A-A081-50176DB923CF}</a:tableStyleId>
              </a:tblPr>
              <a:tblGrid>
                <a:gridCol w="2767201">
                  <a:extLst>
                    <a:ext uri="{9D8B030D-6E8A-4147-A177-3AD203B41FA5}">
                      <a16:colId xmlns:a16="http://schemas.microsoft.com/office/drawing/2014/main" val="3537660588"/>
                    </a:ext>
                  </a:extLst>
                </a:gridCol>
              </a:tblGrid>
              <a:tr h="751256">
                <a:tc>
                  <a:txBody>
                    <a:bodyPr/>
                    <a:lstStyle/>
                    <a:p>
                      <a:pPr algn="ctr">
                        <a:lnSpc>
                          <a:spcPct val="200000"/>
                        </a:lnSpc>
                      </a:pPr>
                      <a:r>
                        <a:rPr lang="en-US" b="1" dirty="0">
                          <a:solidFill>
                            <a:schemeClr val="bg1"/>
                          </a:solidFill>
                        </a:rPr>
                        <a:t>20% - Social Learning </a:t>
                      </a:r>
                    </a:p>
                  </a:txBody>
                  <a:tcPr>
                    <a:solidFill>
                      <a:srgbClr val="92D050"/>
                    </a:solidFill>
                  </a:tcPr>
                </a:tc>
                <a:extLst>
                  <a:ext uri="{0D108BD9-81ED-4DB2-BD59-A6C34878D82A}">
                    <a16:rowId xmlns:a16="http://schemas.microsoft.com/office/drawing/2014/main" val="3922941197"/>
                  </a:ext>
                </a:extLst>
              </a:tr>
            </a:tbl>
          </a:graphicData>
        </a:graphic>
      </p:graphicFrame>
      <p:sp>
        <p:nvSpPr>
          <p:cNvPr id="28" name="TextBox 27">
            <a:extLst>
              <a:ext uri="{FF2B5EF4-FFF2-40B4-BE49-F238E27FC236}">
                <a16:creationId xmlns:a16="http://schemas.microsoft.com/office/drawing/2014/main" id="{177800BE-C31F-4D3E-A678-DFA3194FDFEC}"/>
              </a:ext>
            </a:extLst>
          </p:cNvPr>
          <p:cNvSpPr txBox="1"/>
          <p:nvPr/>
        </p:nvSpPr>
        <p:spPr>
          <a:xfrm>
            <a:off x="130629" y="919168"/>
            <a:ext cx="8456932" cy="954107"/>
          </a:xfrm>
          <a:prstGeom prst="rect">
            <a:avLst/>
          </a:prstGeom>
          <a:noFill/>
        </p:spPr>
        <p:txBody>
          <a:bodyPr wrap="square" rtlCol="0">
            <a:spAutoFit/>
          </a:bodyPr>
          <a:lstStyle/>
          <a:p>
            <a:pPr algn="ctr"/>
            <a:r>
              <a:rPr lang="en-US" dirty="0">
                <a:solidFill>
                  <a:schemeClr val="tx1">
                    <a:lumMod val="75000"/>
                    <a:lumOff val="25000"/>
                  </a:schemeClr>
                </a:solidFill>
              </a:rPr>
              <a:t>The 70/20/10 learning approach is a widely used learning and development model which captures three types of learning: experiential, social and formal. The "70/20/10" ratios are an indication of the proportion of learning time someone might spend on each type of learning to get the most from their development. Whilst the proportions are only indicative, they are strongly embedded in adult learning theory.</a:t>
            </a:r>
          </a:p>
        </p:txBody>
      </p:sp>
    </p:spTree>
    <p:extLst>
      <p:ext uri="{BB962C8B-B14F-4D97-AF65-F5344CB8AC3E}">
        <p14:creationId xmlns:p14="http://schemas.microsoft.com/office/powerpoint/2010/main" val="24959747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83F9219-3F0D-47B6-9E54-7CC65C52066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33</a:t>
            </a:fld>
            <a:endParaRPr lang="en" dirty="0"/>
          </a:p>
        </p:txBody>
      </p:sp>
      <p:sp>
        <p:nvSpPr>
          <p:cNvPr id="5" name="TextBox 4">
            <a:extLst>
              <a:ext uri="{FF2B5EF4-FFF2-40B4-BE49-F238E27FC236}">
                <a16:creationId xmlns:a16="http://schemas.microsoft.com/office/drawing/2014/main" id="{4918F863-5EDA-4F55-A85E-1177DAABE745}"/>
              </a:ext>
            </a:extLst>
          </p:cNvPr>
          <p:cNvSpPr txBox="1"/>
          <p:nvPr/>
        </p:nvSpPr>
        <p:spPr>
          <a:xfrm>
            <a:off x="45575" y="100599"/>
            <a:ext cx="3457042" cy="523220"/>
          </a:xfrm>
          <a:prstGeom prst="rect">
            <a:avLst/>
          </a:prstGeom>
          <a:noFill/>
        </p:spPr>
        <p:txBody>
          <a:bodyPr wrap="square" rtlCol="0">
            <a:spAutoFit/>
          </a:bodyPr>
          <a:lstStyle/>
          <a:p>
            <a:pPr defTabSz="1160859" hangingPunct="0">
              <a:defRPr/>
            </a:pPr>
            <a:r>
              <a:rPr lang="en-US" sz="2800" b="1" cap="all" dirty="0">
                <a:solidFill>
                  <a:srgbClr val="00B0F0"/>
                </a:solidFill>
                <a:latin typeface="Century Gothic" panose="020B0502020202020204" pitchFamily="34" charset="0"/>
              </a:rPr>
              <a:t>What can I Do</a:t>
            </a:r>
            <a:endParaRPr lang="en-US" sz="2800" b="1" cap="all" dirty="0">
              <a:solidFill>
                <a:srgbClr val="00B0F0"/>
              </a:solidFill>
              <a:latin typeface="Century Gothic" panose="020B0502020202020204" pitchFamily="34" charset="0"/>
              <a:sym typeface="Arial Black"/>
            </a:endParaRPr>
          </a:p>
        </p:txBody>
      </p:sp>
      <p:graphicFrame>
        <p:nvGraphicFramePr>
          <p:cNvPr id="7" name="Table 7">
            <a:extLst>
              <a:ext uri="{FF2B5EF4-FFF2-40B4-BE49-F238E27FC236}">
                <a16:creationId xmlns:a16="http://schemas.microsoft.com/office/drawing/2014/main" id="{B9D800F3-A33D-460C-A4AD-F85070B50418}"/>
              </a:ext>
            </a:extLst>
          </p:cNvPr>
          <p:cNvGraphicFramePr>
            <a:graphicFrameLocks noGrp="1"/>
          </p:cNvGraphicFramePr>
          <p:nvPr/>
        </p:nvGraphicFramePr>
        <p:xfrm>
          <a:off x="45575" y="1149388"/>
          <a:ext cx="2767201" cy="3956012"/>
        </p:xfrm>
        <a:graphic>
          <a:graphicData uri="http://schemas.openxmlformats.org/drawingml/2006/table">
            <a:tbl>
              <a:tblPr firstRow="1" bandRow="1">
                <a:tableStyleId>{6B5681E7-3F6B-493A-A081-50176DB923CF}</a:tableStyleId>
              </a:tblPr>
              <a:tblGrid>
                <a:gridCol w="2767201">
                  <a:extLst>
                    <a:ext uri="{9D8B030D-6E8A-4147-A177-3AD203B41FA5}">
                      <a16:colId xmlns:a16="http://schemas.microsoft.com/office/drawing/2014/main" val="3537660588"/>
                    </a:ext>
                  </a:extLst>
                </a:gridCol>
              </a:tblGrid>
              <a:tr h="359372">
                <a:tc>
                  <a:txBody>
                    <a:bodyPr/>
                    <a:lstStyle/>
                    <a:p>
                      <a:pPr marL="0" indent="0">
                        <a:buFont typeface="Wingdings" panose="05000000000000000000" pitchFamily="2" charset="2"/>
                        <a:buNone/>
                      </a:pPr>
                      <a:r>
                        <a:rPr lang="en-US" b="1" dirty="0">
                          <a:solidFill>
                            <a:schemeClr val="bg1"/>
                          </a:solidFill>
                        </a:rPr>
                        <a:t>70% - On the Job Learning </a:t>
                      </a:r>
                    </a:p>
                  </a:txBody>
                  <a:tcPr>
                    <a:solidFill>
                      <a:srgbClr val="7030A0"/>
                    </a:solidFill>
                  </a:tcPr>
                </a:tc>
                <a:extLst>
                  <a:ext uri="{0D108BD9-81ED-4DB2-BD59-A6C34878D82A}">
                    <a16:rowId xmlns:a16="http://schemas.microsoft.com/office/drawing/2014/main" val="3922941197"/>
                  </a:ext>
                </a:extLst>
              </a:tr>
              <a:tr h="0">
                <a:tc>
                  <a:txBody>
                    <a:bodyPr/>
                    <a:lstStyle/>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Secondments, stretched assignments or lateral moves to acquire skills and knowledge you wouldn’t get from working in your current role. </a:t>
                      </a:r>
                    </a:p>
                    <a:p>
                      <a:pPr marL="171450" indent="-171450">
                        <a:buClr>
                          <a:srgbClr val="0070C0"/>
                        </a:buClr>
                        <a:buFont typeface="Wingdings" panose="05000000000000000000" pitchFamily="2" charset="2"/>
                        <a:buChar char="§"/>
                      </a:pPr>
                      <a:endParaRPr lang="en-US" sz="1000" dirty="0">
                        <a:solidFill>
                          <a:schemeClr val="tx1">
                            <a:lumMod val="75000"/>
                            <a:lumOff val="25000"/>
                          </a:schemeClr>
                        </a:solidFill>
                      </a:endParaRPr>
                    </a:p>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Projects or participating on a working group within or outside your usual working area. These can give individuals the opportunity to develop new skills or work with other business areas </a:t>
                      </a:r>
                    </a:p>
                    <a:p>
                      <a:pPr marL="171450" indent="-171450">
                        <a:buClr>
                          <a:srgbClr val="0070C0"/>
                        </a:buClr>
                        <a:buFont typeface="Wingdings" panose="05000000000000000000" pitchFamily="2" charset="2"/>
                        <a:buChar char="§"/>
                      </a:pPr>
                      <a:endParaRPr lang="en-US" sz="1000" dirty="0">
                        <a:solidFill>
                          <a:schemeClr val="tx1">
                            <a:lumMod val="75000"/>
                            <a:lumOff val="25000"/>
                          </a:schemeClr>
                        </a:solidFill>
                      </a:endParaRPr>
                    </a:p>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 Being a mentor or trainer around your area of expertise </a:t>
                      </a:r>
                    </a:p>
                    <a:p>
                      <a:pPr marL="171450" indent="-171450">
                        <a:buClr>
                          <a:srgbClr val="0070C0"/>
                        </a:buClr>
                        <a:buFont typeface="Wingdings" panose="05000000000000000000" pitchFamily="2" charset="2"/>
                        <a:buChar char="§"/>
                      </a:pPr>
                      <a:endParaRPr lang="en-US" sz="1000" dirty="0">
                        <a:solidFill>
                          <a:schemeClr val="tx1">
                            <a:lumMod val="75000"/>
                            <a:lumOff val="25000"/>
                          </a:schemeClr>
                        </a:solidFill>
                      </a:endParaRPr>
                    </a:p>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Job enlargement, taking on additional tasks that would not be part of your regular job scope.</a:t>
                      </a:r>
                    </a:p>
                    <a:p>
                      <a:pPr marL="171450" indent="-171450">
                        <a:buClr>
                          <a:srgbClr val="0070C0"/>
                        </a:buClr>
                        <a:buFont typeface="Wingdings" panose="05000000000000000000" pitchFamily="2" charset="2"/>
                        <a:buChar char="§"/>
                      </a:pPr>
                      <a:endParaRPr lang="en-US" sz="1000" dirty="0">
                        <a:solidFill>
                          <a:schemeClr val="tx1">
                            <a:lumMod val="75000"/>
                            <a:lumOff val="25000"/>
                          </a:schemeClr>
                        </a:solidFill>
                      </a:endParaRPr>
                    </a:p>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Double hatting, taking on an additional role beyond your own, and being exposed to new tasks</a:t>
                      </a:r>
                    </a:p>
                    <a:p>
                      <a:pPr marL="171450" indent="-171450">
                        <a:buClr>
                          <a:srgbClr val="0070C0"/>
                        </a:buClr>
                        <a:buFont typeface="Wingdings" panose="05000000000000000000" pitchFamily="2" charset="2"/>
                        <a:buChar char="§"/>
                      </a:pPr>
                      <a:endParaRPr lang="en-US" sz="1000" dirty="0">
                        <a:solidFill>
                          <a:schemeClr val="tx1">
                            <a:lumMod val="75000"/>
                            <a:lumOff val="25000"/>
                          </a:schemeClr>
                        </a:solidFill>
                      </a:endParaRPr>
                    </a:p>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Participating in level up strategic meetings</a:t>
                      </a:r>
                    </a:p>
                  </a:txBody>
                  <a:tcPr/>
                </a:tc>
                <a:extLst>
                  <a:ext uri="{0D108BD9-81ED-4DB2-BD59-A6C34878D82A}">
                    <a16:rowId xmlns:a16="http://schemas.microsoft.com/office/drawing/2014/main" val="1192171515"/>
                  </a:ext>
                </a:extLst>
              </a:tr>
            </a:tbl>
          </a:graphicData>
        </a:graphic>
      </p:graphicFrame>
      <p:graphicFrame>
        <p:nvGraphicFramePr>
          <p:cNvPr id="11" name="Table 7">
            <a:extLst>
              <a:ext uri="{FF2B5EF4-FFF2-40B4-BE49-F238E27FC236}">
                <a16:creationId xmlns:a16="http://schemas.microsoft.com/office/drawing/2014/main" id="{04AC39F9-F4DE-4B68-B9C1-DE34F808C314}"/>
              </a:ext>
            </a:extLst>
          </p:cNvPr>
          <p:cNvGraphicFramePr>
            <a:graphicFrameLocks noGrp="1"/>
          </p:cNvGraphicFramePr>
          <p:nvPr>
            <p:extLst>
              <p:ext uri="{D42A27DB-BD31-4B8C-83A1-F6EECF244321}">
                <p14:modId xmlns:p14="http://schemas.microsoft.com/office/powerpoint/2010/main" val="3898288255"/>
              </p:ext>
            </p:extLst>
          </p:nvPr>
        </p:nvGraphicFramePr>
        <p:xfrm>
          <a:off x="5970765" y="1159327"/>
          <a:ext cx="2767201" cy="3909497"/>
        </p:xfrm>
        <a:graphic>
          <a:graphicData uri="http://schemas.openxmlformats.org/drawingml/2006/table">
            <a:tbl>
              <a:tblPr firstRow="1" bandRow="1">
                <a:tableStyleId>{6B5681E7-3F6B-493A-A081-50176DB923CF}</a:tableStyleId>
              </a:tblPr>
              <a:tblGrid>
                <a:gridCol w="2767201">
                  <a:extLst>
                    <a:ext uri="{9D8B030D-6E8A-4147-A177-3AD203B41FA5}">
                      <a16:colId xmlns:a16="http://schemas.microsoft.com/office/drawing/2014/main" val="3537660588"/>
                    </a:ext>
                  </a:extLst>
                </a:gridCol>
              </a:tblGrid>
              <a:tr h="312857">
                <a:tc>
                  <a:txBody>
                    <a:bodyPr/>
                    <a:lstStyle/>
                    <a:p>
                      <a:r>
                        <a:rPr lang="en-US" b="1" dirty="0">
                          <a:solidFill>
                            <a:schemeClr val="bg1"/>
                          </a:solidFill>
                        </a:rPr>
                        <a:t>10% - Classroom/e-Learning </a:t>
                      </a:r>
                    </a:p>
                  </a:txBody>
                  <a:tcPr>
                    <a:solidFill>
                      <a:srgbClr val="0070C0"/>
                    </a:solidFill>
                  </a:tcPr>
                </a:tc>
                <a:extLst>
                  <a:ext uri="{0D108BD9-81ED-4DB2-BD59-A6C34878D82A}">
                    <a16:rowId xmlns:a16="http://schemas.microsoft.com/office/drawing/2014/main" val="3922941197"/>
                  </a:ext>
                </a:extLst>
              </a:tr>
              <a:tr h="3363047">
                <a:tc>
                  <a:txBody>
                    <a:bodyPr/>
                    <a:lstStyle/>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Workshops or other face to face courses: these may be external or internal to the division </a:t>
                      </a:r>
                    </a:p>
                    <a:p>
                      <a:pPr marL="171450" indent="-171450">
                        <a:buClr>
                          <a:srgbClr val="0070C0"/>
                        </a:buClr>
                        <a:buFont typeface="Wingdings" panose="05000000000000000000" pitchFamily="2" charset="2"/>
                        <a:buChar char="§"/>
                      </a:pPr>
                      <a:endParaRPr lang="en-US" sz="1000" dirty="0">
                        <a:solidFill>
                          <a:schemeClr val="tx1">
                            <a:lumMod val="75000"/>
                            <a:lumOff val="25000"/>
                          </a:schemeClr>
                        </a:solidFill>
                      </a:endParaRPr>
                    </a:p>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Webinars and Instructor led Virtual learning e.g. DriveIn/ LEAD</a:t>
                      </a:r>
                    </a:p>
                    <a:p>
                      <a:pPr marL="171450" indent="-171450">
                        <a:buClr>
                          <a:srgbClr val="0070C0"/>
                        </a:buClr>
                        <a:buFont typeface="Wingdings" panose="05000000000000000000" pitchFamily="2" charset="2"/>
                        <a:buChar char="§"/>
                      </a:pPr>
                      <a:endParaRPr lang="en-US" sz="1000" dirty="0">
                        <a:solidFill>
                          <a:schemeClr val="tx1">
                            <a:lumMod val="75000"/>
                            <a:lumOff val="25000"/>
                          </a:schemeClr>
                        </a:solidFill>
                      </a:endParaRPr>
                    </a:p>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Linkedin learning and other e-Learning modules available on iGrow</a:t>
                      </a:r>
                    </a:p>
                    <a:p>
                      <a:pPr marL="171450" indent="-171450">
                        <a:buClr>
                          <a:srgbClr val="0070C0"/>
                        </a:buClr>
                        <a:buFont typeface="Wingdings" panose="05000000000000000000" pitchFamily="2" charset="2"/>
                        <a:buChar char="§"/>
                      </a:pPr>
                      <a:endParaRPr lang="en-US" sz="1000" dirty="0">
                        <a:solidFill>
                          <a:schemeClr val="tx1">
                            <a:lumMod val="75000"/>
                            <a:lumOff val="25000"/>
                          </a:schemeClr>
                        </a:solidFill>
                      </a:endParaRPr>
                    </a:p>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Reading books/articles on relevant topics to stay up to date on the latest thinking.</a:t>
                      </a:r>
                    </a:p>
                    <a:p>
                      <a:pPr marL="171450" indent="-171450">
                        <a:buClr>
                          <a:srgbClr val="0070C0"/>
                        </a:buClr>
                        <a:buFont typeface="Wingdings" panose="05000000000000000000" pitchFamily="2" charset="2"/>
                        <a:buChar char="§"/>
                      </a:pPr>
                      <a:endParaRPr lang="en-US" sz="1000" dirty="0">
                        <a:solidFill>
                          <a:schemeClr val="tx1">
                            <a:lumMod val="75000"/>
                            <a:lumOff val="25000"/>
                          </a:schemeClr>
                        </a:solidFill>
                      </a:endParaRPr>
                    </a:p>
                    <a:p>
                      <a:pPr marL="0" indent="0">
                        <a:buClr>
                          <a:srgbClr val="0070C0"/>
                        </a:buClr>
                        <a:buFont typeface="Wingdings" panose="05000000000000000000" pitchFamily="2" charset="2"/>
                        <a:buNone/>
                      </a:pPr>
                      <a:endParaRPr lang="en-US" sz="1000" dirty="0">
                        <a:solidFill>
                          <a:schemeClr val="tx1">
                            <a:lumMod val="75000"/>
                            <a:lumOff val="25000"/>
                          </a:schemeClr>
                        </a:solidFill>
                      </a:endParaRPr>
                    </a:p>
                    <a:p>
                      <a:endParaRPr lang="en-US" sz="1000" dirty="0"/>
                    </a:p>
                    <a:p>
                      <a:endParaRPr lang="en-US" sz="1000" dirty="0"/>
                    </a:p>
                    <a:p>
                      <a:endParaRPr lang="en-US" sz="1000" dirty="0"/>
                    </a:p>
                    <a:p>
                      <a:endParaRPr lang="en-US" sz="1000" dirty="0"/>
                    </a:p>
                    <a:p>
                      <a:endParaRPr lang="en-US" sz="1000" dirty="0"/>
                    </a:p>
                    <a:p>
                      <a:endParaRPr lang="en-US" sz="1000" dirty="0"/>
                    </a:p>
                    <a:p>
                      <a:endParaRPr lang="en-US" sz="1000" dirty="0"/>
                    </a:p>
                    <a:p>
                      <a:endParaRPr lang="en-US" sz="1000" dirty="0"/>
                    </a:p>
                    <a:p>
                      <a:endParaRPr lang="en-US" sz="1000" dirty="0"/>
                    </a:p>
                  </a:txBody>
                  <a:tcPr/>
                </a:tc>
                <a:extLst>
                  <a:ext uri="{0D108BD9-81ED-4DB2-BD59-A6C34878D82A}">
                    <a16:rowId xmlns:a16="http://schemas.microsoft.com/office/drawing/2014/main" val="1192171515"/>
                  </a:ext>
                </a:extLst>
              </a:tr>
            </a:tbl>
          </a:graphicData>
        </a:graphic>
      </p:graphicFrame>
      <p:graphicFrame>
        <p:nvGraphicFramePr>
          <p:cNvPr id="12" name="Table 7">
            <a:extLst>
              <a:ext uri="{FF2B5EF4-FFF2-40B4-BE49-F238E27FC236}">
                <a16:creationId xmlns:a16="http://schemas.microsoft.com/office/drawing/2014/main" id="{750A4C26-30E1-452C-BF8B-D615004FEA05}"/>
              </a:ext>
            </a:extLst>
          </p:cNvPr>
          <p:cNvGraphicFramePr>
            <a:graphicFrameLocks noGrp="1"/>
          </p:cNvGraphicFramePr>
          <p:nvPr/>
        </p:nvGraphicFramePr>
        <p:xfrm>
          <a:off x="3004173" y="1149388"/>
          <a:ext cx="2778928" cy="3938879"/>
        </p:xfrm>
        <a:graphic>
          <a:graphicData uri="http://schemas.openxmlformats.org/drawingml/2006/table">
            <a:tbl>
              <a:tblPr firstRow="1" bandRow="1">
                <a:tableStyleId>{6B5681E7-3F6B-493A-A081-50176DB923CF}</a:tableStyleId>
              </a:tblPr>
              <a:tblGrid>
                <a:gridCol w="2778928">
                  <a:extLst>
                    <a:ext uri="{9D8B030D-6E8A-4147-A177-3AD203B41FA5}">
                      <a16:colId xmlns:a16="http://schemas.microsoft.com/office/drawing/2014/main" val="3537660588"/>
                    </a:ext>
                  </a:extLst>
                </a:gridCol>
              </a:tblGrid>
              <a:tr h="342239">
                <a:tc>
                  <a:txBody>
                    <a:bodyPr/>
                    <a:lstStyle/>
                    <a:p>
                      <a:r>
                        <a:rPr lang="en-US" b="1" dirty="0">
                          <a:solidFill>
                            <a:schemeClr val="bg1"/>
                          </a:solidFill>
                        </a:rPr>
                        <a:t>20% - Social Learning </a:t>
                      </a:r>
                    </a:p>
                  </a:txBody>
                  <a:tcPr>
                    <a:solidFill>
                      <a:srgbClr val="92D050"/>
                    </a:solidFill>
                  </a:tcPr>
                </a:tc>
                <a:extLst>
                  <a:ext uri="{0D108BD9-81ED-4DB2-BD59-A6C34878D82A}">
                    <a16:rowId xmlns:a16="http://schemas.microsoft.com/office/drawing/2014/main" val="3922941197"/>
                  </a:ext>
                </a:extLst>
              </a:tr>
              <a:tr h="3310862">
                <a:tc>
                  <a:txBody>
                    <a:bodyPr/>
                    <a:lstStyle/>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Joining communities of practice or subject matter networks to enable learning through the experience of others </a:t>
                      </a:r>
                    </a:p>
                    <a:p>
                      <a:pPr marL="171450" indent="-171450">
                        <a:buClr>
                          <a:srgbClr val="0070C0"/>
                        </a:buClr>
                        <a:buFont typeface="Wingdings" panose="05000000000000000000" pitchFamily="2" charset="2"/>
                        <a:buChar char="§"/>
                      </a:pPr>
                      <a:endParaRPr lang="en-US" sz="1000" dirty="0">
                        <a:solidFill>
                          <a:schemeClr val="tx1">
                            <a:lumMod val="75000"/>
                            <a:lumOff val="25000"/>
                          </a:schemeClr>
                        </a:solidFill>
                      </a:endParaRPr>
                    </a:p>
                    <a:p>
                      <a:pPr marL="171450" marR="0" lvl="0" indent="-171450" algn="l" defTabSz="914400" rtl="0" eaLnBrk="1" fontAlgn="auto" latinLnBrk="0" hangingPunct="1">
                        <a:lnSpc>
                          <a:spcPct val="100000"/>
                        </a:lnSpc>
                        <a:spcBef>
                          <a:spcPts val="0"/>
                        </a:spcBef>
                        <a:spcAft>
                          <a:spcPts val="0"/>
                        </a:spcAft>
                        <a:buClr>
                          <a:srgbClr val="0070C0"/>
                        </a:buClr>
                        <a:buSzTx/>
                        <a:buFont typeface="Wingdings" panose="05000000000000000000" pitchFamily="2" charset="2"/>
                        <a:buChar char="§"/>
                        <a:tabLst/>
                        <a:defRPr/>
                      </a:pPr>
                      <a:r>
                        <a:rPr lang="en-US" sz="1000" dirty="0">
                          <a:solidFill>
                            <a:schemeClr val="tx1">
                              <a:lumMod val="75000"/>
                              <a:lumOff val="25000"/>
                            </a:schemeClr>
                          </a:solidFill>
                        </a:rPr>
                        <a:t>Job shadowing - to learn about a different role, particular aspects of a role or work area and what it involves by observing the current role holder.</a:t>
                      </a:r>
                    </a:p>
                    <a:p>
                      <a:pPr marL="0" indent="0">
                        <a:buClr>
                          <a:srgbClr val="0070C0"/>
                        </a:buClr>
                        <a:buFont typeface="Wingdings" panose="05000000000000000000" pitchFamily="2" charset="2"/>
                        <a:buNone/>
                      </a:pPr>
                      <a:endParaRPr lang="en-US" sz="1000" dirty="0">
                        <a:solidFill>
                          <a:schemeClr val="tx1">
                            <a:lumMod val="75000"/>
                            <a:lumOff val="25000"/>
                          </a:schemeClr>
                        </a:solidFill>
                      </a:endParaRPr>
                    </a:p>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Coaching – either from the line manager or other experienced coaches, supporting the employee to find their own solutions to challenges being faced.</a:t>
                      </a:r>
                    </a:p>
                    <a:p>
                      <a:pPr marL="171450" indent="-171450">
                        <a:buClr>
                          <a:srgbClr val="0070C0"/>
                        </a:buClr>
                        <a:buFont typeface="Wingdings" panose="05000000000000000000" pitchFamily="2" charset="2"/>
                        <a:buChar char="§"/>
                      </a:pPr>
                      <a:endParaRPr lang="en-US" sz="1000" dirty="0">
                        <a:solidFill>
                          <a:schemeClr val="tx1">
                            <a:lumMod val="75000"/>
                            <a:lumOff val="25000"/>
                          </a:schemeClr>
                        </a:solidFill>
                      </a:endParaRPr>
                    </a:p>
                    <a:p>
                      <a:pPr marL="171450" marR="0" indent="-171450" algn="l" rtl="0">
                        <a:lnSpc>
                          <a:spcPct val="100000"/>
                        </a:lnSpc>
                        <a:spcBef>
                          <a:spcPts val="0"/>
                        </a:spcBef>
                        <a:spcAft>
                          <a:spcPts val="0"/>
                        </a:spcAft>
                        <a:buClr>
                          <a:srgbClr val="0070C0"/>
                        </a:buClr>
                        <a:buFont typeface="Wingdings" panose="05000000000000000000" pitchFamily="2" charset="2"/>
                        <a:buChar char="§"/>
                      </a:pPr>
                      <a:r>
                        <a:rPr lang="en-US" sz="1000" b="0" i="0" u="none" strike="noStrike" cap="none" dirty="0">
                          <a:solidFill>
                            <a:schemeClr val="tx1">
                              <a:lumMod val="75000"/>
                              <a:lumOff val="25000"/>
                            </a:schemeClr>
                          </a:solidFill>
                          <a:latin typeface="Arial"/>
                          <a:ea typeface="Arial"/>
                          <a:cs typeface="Arial"/>
                          <a:sym typeface="Arial"/>
                        </a:rPr>
                        <a:t>Being mentored by an expert in the particular area of interest.</a:t>
                      </a:r>
                    </a:p>
                    <a:p>
                      <a:pPr marL="171450" marR="0" indent="-171450" algn="l" rtl="0">
                        <a:lnSpc>
                          <a:spcPct val="100000"/>
                        </a:lnSpc>
                        <a:spcBef>
                          <a:spcPts val="0"/>
                        </a:spcBef>
                        <a:spcAft>
                          <a:spcPts val="0"/>
                        </a:spcAft>
                        <a:buClr>
                          <a:srgbClr val="0070C0"/>
                        </a:buClr>
                        <a:buFont typeface="Wingdings" panose="05000000000000000000" pitchFamily="2" charset="2"/>
                        <a:buChar char="§"/>
                      </a:pPr>
                      <a:endParaRPr lang="en-US" sz="1000" b="0" i="0" u="none" strike="noStrike" cap="none" dirty="0">
                        <a:solidFill>
                          <a:schemeClr val="tx1">
                            <a:lumMod val="75000"/>
                            <a:lumOff val="25000"/>
                          </a:schemeClr>
                        </a:solidFill>
                        <a:latin typeface="Arial"/>
                        <a:cs typeface="Arial"/>
                        <a:sym typeface="Arial"/>
                      </a:endParaRPr>
                    </a:p>
                    <a:p>
                      <a:pPr marL="171450" indent="-171450">
                        <a:buClr>
                          <a:srgbClr val="0070C0"/>
                        </a:buClr>
                        <a:buFont typeface="Wingdings" panose="05000000000000000000" pitchFamily="2" charset="2"/>
                        <a:buChar char="§"/>
                      </a:pPr>
                      <a:r>
                        <a:rPr lang="en-US" sz="1000" dirty="0">
                          <a:solidFill>
                            <a:schemeClr val="tx1">
                              <a:lumMod val="75000"/>
                              <a:lumOff val="25000"/>
                            </a:schemeClr>
                          </a:solidFill>
                        </a:rPr>
                        <a:t>Conferences can be great places to build networks and understand how other people approach challenges you face </a:t>
                      </a:r>
                      <a:endParaRPr lang="en-US" sz="1000" dirty="0"/>
                    </a:p>
                    <a:p>
                      <a:endParaRPr lang="en-US" sz="1000" dirty="0"/>
                    </a:p>
                    <a:p>
                      <a:endParaRPr lang="en-US" sz="1000" dirty="0"/>
                    </a:p>
                    <a:p>
                      <a:endParaRPr lang="en-US" sz="1000" dirty="0"/>
                    </a:p>
                  </a:txBody>
                  <a:tcPr/>
                </a:tc>
                <a:extLst>
                  <a:ext uri="{0D108BD9-81ED-4DB2-BD59-A6C34878D82A}">
                    <a16:rowId xmlns:a16="http://schemas.microsoft.com/office/drawing/2014/main" val="1192171515"/>
                  </a:ext>
                </a:extLst>
              </a:tr>
            </a:tbl>
          </a:graphicData>
        </a:graphic>
      </p:graphicFrame>
    </p:spTree>
    <p:extLst>
      <p:ext uri="{BB962C8B-B14F-4D97-AF65-F5344CB8AC3E}">
        <p14:creationId xmlns:p14="http://schemas.microsoft.com/office/powerpoint/2010/main" val="27269991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83F9219-3F0D-47B6-9E54-7CC65C52066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34</a:t>
            </a:fld>
            <a:endParaRPr lang="en" dirty="0"/>
          </a:p>
        </p:txBody>
      </p:sp>
      <p:graphicFrame>
        <p:nvGraphicFramePr>
          <p:cNvPr id="7" name="Table 7">
            <a:extLst>
              <a:ext uri="{FF2B5EF4-FFF2-40B4-BE49-F238E27FC236}">
                <a16:creationId xmlns:a16="http://schemas.microsoft.com/office/drawing/2014/main" id="{B9D800F3-A33D-460C-A4AD-F85070B50418}"/>
              </a:ext>
            </a:extLst>
          </p:cNvPr>
          <p:cNvGraphicFramePr>
            <a:graphicFrameLocks noGrp="1"/>
          </p:cNvGraphicFramePr>
          <p:nvPr/>
        </p:nvGraphicFramePr>
        <p:xfrm>
          <a:off x="45575" y="204407"/>
          <a:ext cx="2767201" cy="4598393"/>
        </p:xfrm>
        <a:graphic>
          <a:graphicData uri="http://schemas.openxmlformats.org/drawingml/2006/table">
            <a:tbl>
              <a:tblPr firstRow="1" bandRow="1">
                <a:tableStyleId>{6B5681E7-3F6B-493A-A081-50176DB923CF}</a:tableStyleId>
              </a:tblPr>
              <a:tblGrid>
                <a:gridCol w="2767201">
                  <a:extLst>
                    <a:ext uri="{9D8B030D-6E8A-4147-A177-3AD203B41FA5}">
                      <a16:colId xmlns:a16="http://schemas.microsoft.com/office/drawing/2014/main" val="3537660588"/>
                    </a:ext>
                  </a:extLst>
                </a:gridCol>
              </a:tblGrid>
              <a:tr h="465579">
                <a:tc>
                  <a:txBody>
                    <a:bodyPr/>
                    <a:lstStyle/>
                    <a:p>
                      <a:pPr marL="0" indent="0">
                        <a:buFont typeface="Wingdings" panose="05000000000000000000" pitchFamily="2" charset="2"/>
                        <a:buNone/>
                      </a:pPr>
                      <a:r>
                        <a:rPr lang="en-US" b="1" dirty="0">
                          <a:solidFill>
                            <a:schemeClr val="bg1"/>
                          </a:solidFill>
                        </a:rPr>
                        <a:t>70% - On the Job Training </a:t>
                      </a:r>
                    </a:p>
                  </a:txBody>
                  <a:tcPr>
                    <a:solidFill>
                      <a:srgbClr val="7030A0"/>
                    </a:solidFill>
                  </a:tcPr>
                </a:tc>
                <a:extLst>
                  <a:ext uri="{0D108BD9-81ED-4DB2-BD59-A6C34878D82A}">
                    <a16:rowId xmlns:a16="http://schemas.microsoft.com/office/drawing/2014/main" val="3922941197"/>
                  </a:ext>
                </a:extLst>
              </a:tr>
              <a:tr h="4132814">
                <a:tc>
                  <a:txBody>
                    <a:bodyPr/>
                    <a:lstStyle/>
                    <a:p>
                      <a:pPr marL="171450" indent="-171450">
                        <a:buFont typeface="Arial" panose="020B0604020202020204" pitchFamily="34" charset="0"/>
                        <a:buChar char="•"/>
                      </a:pPr>
                      <a:r>
                        <a:rPr lang="en-US" sz="1400" b="0" i="1" u="none" strike="noStrike" cap="none" dirty="0">
                          <a:solidFill>
                            <a:schemeClr val="tx1">
                              <a:lumMod val="85000"/>
                              <a:lumOff val="15000"/>
                            </a:schemeClr>
                          </a:solidFill>
                          <a:latin typeface="Arial"/>
                          <a:ea typeface="Arial"/>
                          <a:cs typeface="Arial"/>
                          <a:sym typeface="Arial"/>
                        </a:rPr>
                        <a:t>Being part of/leading a project.</a:t>
                      </a:r>
                    </a:p>
                    <a:p>
                      <a:pPr marL="0" indent="0">
                        <a:buFont typeface="Arial" panose="020B0604020202020204" pitchFamily="34" charset="0"/>
                        <a:buNone/>
                      </a:pPr>
                      <a:endParaRPr lang="en-US" sz="1400" b="0" i="1" u="none" strike="noStrike" cap="none" dirty="0">
                        <a:solidFill>
                          <a:schemeClr val="tx1">
                            <a:lumMod val="85000"/>
                            <a:lumOff val="15000"/>
                          </a:schemeClr>
                        </a:solidFill>
                        <a:latin typeface="Arial"/>
                        <a:ea typeface="Arial"/>
                        <a:cs typeface="Arial"/>
                        <a:sym typeface="Arial"/>
                      </a:endParaRPr>
                    </a:p>
                    <a:p>
                      <a:pPr marL="0" indent="0">
                        <a:buFont typeface="Arial" panose="020B0604020202020204" pitchFamily="34" charset="0"/>
                        <a:buNone/>
                      </a:pPr>
                      <a:endParaRPr lang="en-US" sz="1400" b="0" i="1" u="none" strike="noStrike" cap="none" dirty="0">
                        <a:solidFill>
                          <a:schemeClr val="tx1">
                            <a:lumMod val="85000"/>
                            <a:lumOff val="15000"/>
                          </a:schemeClr>
                        </a:solidFill>
                        <a:latin typeface="Arial"/>
                        <a:ea typeface="Arial"/>
                        <a:cs typeface="Arial"/>
                        <a:sym typeface="Arial"/>
                      </a:endParaRPr>
                    </a:p>
                    <a:p>
                      <a:pPr marL="0" indent="0">
                        <a:buFont typeface="Arial" panose="020B0604020202020204" pitchFamily="34" charset="0"/>
                        <a:buNone/>
                      </a:pPr>
                      <a:endParaRPr lang="en-US" sz="1400" b="0" i="1" u="none" strike="noStrike" cap="none" dirty="0">
                        <a:solidFill>
                          <a:schemeClr val="tx1">
                            <a:lumMod val="85000"/>
                            <a:lumOff val="15000"/>
                          </a:schemeClr>
                        </a:solidFill>
                        <a:latin typeface="Arial"/>
                        <a:ea typeface="Arial"/>
                        <a:cs typeface="Arial"/>
                        <a:sym typeface="Arial"/>
                      </a:endParaRPr>
                    </a:p>
                    <a:p>
                      <a:pPr marL="0" indent="0">
                        <a:buFont typeface="Arial" panose="020B0604020202020204" pitchFamily="34" charset="0"/>
                        <a:buNone/>
                      </a:pPr>
                      <a:endParaRPr lang="en-US" sz="1400" b="0" i="1" u="none" strike="noStrike" cap="none" dirty="0">
                        <a:solidFill>
                          <a:schemeClr val="tx1">
                            <a:lumMod val="85000"/>
                            <a:lumOff val="15000"/>
                          </a:schemeClr>
                        </a:solidFill>
                        <a:latin typeface="Arial"/>
                        <a:ea typeface="Arial"/>
                        <a:cs typeface="Arial"/>
                        <a:sym typeface="Arial"/>
                      </a:endParaRP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400" b="0" i="1" u="none" strike="noStrike" cap="none" dirty="0">
                          <a:solidFill>
                            <a:schemeClr val="tx1">
                              <a:lumMod val="85000"/>
                              <a:lumOff val="15000"/>
                            </a:schemeClr>
                          </a:solidFill>
                          <a:latin typeface="Arial"/>
                          <a:cs typeface="Arial"/>
                          <a:sym typeface="Arial"/>
                        </a:rPr>
                        <a:t>Joining cross functional Project that will work together on building a dashboard. </a:t>
                      </a:r>
                      <a:endParaRPr lang="en-US" sz="1400" b="0" i="1" u="none" strike="noStrike" cap="none" dirty="0">
                        <a:solidFill>
                          <a:schemeClr val="tx1">
                            <a:lumMod val="85000"/>
                            <a:lumOff val="15000"/>
                          </a:schemeClr>
                        </a:solidFill>
                        <a:latin typeface="Arial"/>
                        <a:ea typeface="Arial"/>
                        <a:cs typeface="Arial"/>
                        <a:sym typeface="Arial"/>
                      </a:endParaRPr>
                    </a:p>
                    <a:p>
                      <a:pPr marL="0" indent="0">
                        <a:buFont typeface="Arial" panose="020B0604020202020204" pitchFamily="34" charset="0"/>
                        <a:buNone/>
                      </a:pPr>
                      <a:endParaRPr lang="en-US" sz="1400" b="0" i="1" u="none" strike="noStrike" cap="none" dirty="0">
                        <a:solidFill>
                          <a:schemeClr val="tx1">
                            <a:lumMod val="85000"/>
                            <a:lumOff val="15000"/>
                          </a:schemeClr>
                        </a:solidFill>
                        <a:latin typeface="Arial"/>
                        <a:ea typeface="Arial"/>
                        <a:cs typeface="Arial"/>
                        <a:sym typeface="Arial"/>
                      </a:endParaRP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400" b="0" i="1" u="none" strike="noStrike" cap="none" dirty="0">
                          <a:solidFill>
                            <a:schemeClr val="tx1">
                              <a:lumMod val="85000"/>
                              <a:lumOff val="15000"/>
                            </a:schemeClr>
                          </a:solidFill>
                          <a:latin typeface="Arial"/>
                          <a:ea typeface="Arial"/>
                          <a:cs typeface="Arial"/>
                          <a:sym typeface="Arial"/>
                        </a:rPr>
                        <a:t>Request for opportunity to present during your team/department meetings</a:t>
                      </a:r>
                    </a:p>
                    <a:p>
                      <a:pPr marL="171450" indent="-171450">
                        <a:buFont typeface="Arial" panose="020B0604020202020204" pitchFamily="34" charset="0"/>
                        <a:buChar char="•"/>
                      </a:pPr>
                      <a:endParaRPr lang="en-US" sz="1400" b="0" i="1" u="none" strike="noStrike" cap="none" dirty="0">
                        <a:solidFill>
                          <a:schemeClr val="tx1">
                            <a:lumMod val="85000"/>
                            <a:lumOff val="15000"/>
                          </a:schemeClr>
                        </a:solidFill>
                        <a:latin typeface="Arial"/>
                        <a:ea typeface="Arial"/>
                        <a:cs typeface="Arial"/>
                        <a:sym typeface="Arial"/>
                      </a:endParaRP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400" b="0" i="1" u="none" strike="noStrike" cap="none" dirty="0">
                          <a:solidFill>
                            <a:schemeClr val="tx1">
                              <a:lumMod val="85000"/>
                              <a:lumOff val="15000"/>
                            </a:schemeClr>
                          </a:solidFill>
                          <a:latin typeface="Arial"/>
                          <a:ea typeface="Arial"/>
                          <a:cs typeface="Arial"/>
                          <a:sym typeface="Arial"/>
                        </a:rPr>
                        <a:t>Look for the opportunity to be part of a cross functional project</a:t>
                      </a:r>
                    </a:p>
                    <a:p>
                      <a:pPr marL="171450" indent="-171450">
                        <a:buFont typeface="Arial" panose="020B0604020202020204" pitchFamily="34" charset="0"/>
                        <a:buChar char="•"/>
                      </a:pPr>
                      <a:endParaRPr lang="en-US" sz="1000" b="0" i="1" u="none" strike="noStrike" cap="none" dirty="0">
                        <a:solidFill>
                          <a:schemeClr val="tx1">
                            <a:lumMod val="85000"/>
                            <a:lumOff val="15000"/>
                          </a:schemeClr>
                        </a:solidFill>
                        <a:latin typeface="Arial"/>
                        <a:ea typeface="Arial"/>
                        <a:cs typeface="Arial"/>
                        <a:sym typeface="Arial"/>
                      </a:endParaRPr>
                    </a:p>
                    <a:p>
                      <a:pPr marL="171450" indent="-171450">
                        <a:buFont typeface="Arial" panose="020B0604020202020204" pitchFamily="34" charset="0"/>
                        <a:buChar char="•"/>
                      </a:pPr>
                      <a:endParaRPr lang="en-US" sz="1000" b="0" i="1" u="none" strike="noStrike" cap="none" dirty="0">
                        <a:solidFill>
                          <a:schemeClr val="tx1">
                            <a:lumMod val="75000"/>
                            <a:lumOff val="25000"/>
                          </a:schemeClr>
                        </a:solidFill>
                        <a:latin typeface="Arial"/>
                        <a:ea typeface="Arial"/>
                        <a:cs typeface="Arial"/>
                        <a:sym typeface="Arial"/>
                      </a:endParaRPr>
                    </a:p>
                    <a:p>
                      <a:pPr marL="228600" indent="-228600">
                        <a:buClr>
                          <a:srgbClr val="0070C0"/>
                        </a:buClr>
                        <a:buFont typeface="+mj-lt"/>
                        <a:buAutoNum type="arabicPeriod"/>
                      </a:pPr>
                      <a:endParaRPr lang="en-US" sz="1000" dirty="0">
                        <a:solidFill>
                          <a:schemeClr val="tx1">
                            <a:lumMod val="75000"/>
                            <a:lumOff val="25000"/>
                          </a:schemeClr>
                        </a:solidFill>
                      </a:endParaRPr>
                    </a:p>
                  </a:txBody>
                  <a:tcPr/>
                </a:tc>
                <a:extLst>
                  <a:ext uri="{0D108BD9-81ED-4DB2-BD59-A6C34878D82A}">
                    <a16:rowId xmlns:a16="http://schemas.microsoft.com/office/drawing/2014/main" val="1192171515"/>
                  </a:ext>
                </a:extLst>
              </a:tr>
            </a:tbl>
          </a:graphicData>
        </a:graphic>
      </p:graphicFrame>
      <p:graphicFrame>
        <p:nvGraphicFramePr>
          <p:cNvPr id="11" name="Table 7">
            <a:extLst>
              <a:ext uri="{FF2B5EF4-FFF2-40B4-BE49-F238E27FC236}">
                <a16:creationId xmlns:a16="http://schemas.microsoft.com/office/drawing/2014/main" id="{04AC39F9-F4DE-4B68-B9C1-DE34F808C314}"/>
              </a:ext>
            </a:extLst>
          </p:cNvPr>
          <p:cNvGraphicFramePr>
            <a:graphicFrameLocks noGrp="1"/>
          </p:cNvGraphicFramePr>
          <p:nvPr>
            <p:extLst>
              <p:ext uri="{D42A27DB-BD31-4B8C-83A1-F6EECF244321}">
                <p14:modId xmlns:p14="http://schemas.microsoft.com/office/powerpoint/2010/main" val="3657945020"/>
              </p:ext>
            </p:extLst>
          </p:nvPr>
        </p:nvGraphicFramePr>
        <p:xfrm>
          <a:off x="5970765" y="228600"/>
          <a:ext cx="2767201" cy="4605432"/>
        </p:xfrm>
        <a:graphic>
          <a:graphicData uri="http://schemas.openxmlformats.org/drawingml/2006/table">
            <a:tbl>
              <a:tblPr firstRow="1" bandRow="1">
                <a:tableStyleId>{6B5681E7-3F6B-493A-A081-50176DB923CF}</a:tableStyleId>
              </a:tblPr>
              <a:tblGrid>
                <a:gridCol w="2767201">
                  <a:extLst>
                    <a:ext uri="{9D8B030D-6E8A-4147-A177-3AD203B41FA5}">
                      <a16:colId xmlns:a16="http://schemas.microsoft.com/office/drawing/2014/main" val="3537660588"/>
                    </a:ext>
                  </a:extLst>
                </a:gridCol>
              </a:tblGrid>
              <a:tr h="471483">
                <a:tc>
                  <a:txBody>
                    <a:bodyPr/>
                    <a:lstStyle/>
                    <a:p>
                      <a:r>
                        <a:rPr lang="en-US" b="1" dirty="0">
                          <a:solidFill>
                            <a:schemeClr val="bg1"/>
                          </a:solidFill>
                        </a:rPr>
                        <a:t>10% - Classroom/e-Learning </a:t>
                      </a:r>
                    </a:p>
                  </a:txBody>
                  <a:tcPr>
                    <a:solidFill>
                      <a:srgbClr val="0070C0"/>
                    </a:solidFill>
                  </a:tcPr>
                </a:tc>
                <a:extLst>
                  <a:ext uri="{0D108BD9-81ED-4DB2-BD59-A6C34878D82A}">
                    <a16:rowId xmlns:a16="http://schemas.microsoft.com/office/drawing/2014/main" val="3922941197"/>
                  </a:ext>
                </a:extLst>
              </a:tr>
              <a:tr h="4133949">
                <a:tc>
                  <a:txBody>
                    <a:bodyPr/>
                    <a:lstStyle/>
                    <a:p>
                      <a:pPr marL="171450" indent="-171450">
                        <a:buFont typeface="Arial" panose="020B0604020202020204" pitchFamily="34" charset="0"/>
                        <a:buChar char="•"/>
                      </a:pPr>
                      <a:r>
                        <a:rPr lang="en-US" sz="1400" i="1" dirty="0">
                          <a:solidFill>
                            <a:schemeClr val="tx1">
                              <a:lumMod val="85000"/>
                              <a:lumOff val="15000"/>
                            </a:schemeClr>
                          </a:solidFill>
                        </a:rPr>
                        <a:t>Attend the Presentation skills training that is on drive in calendar</a:t>
                      </a:r>
                    </a:p>
                    <a:p>
                      <a:pPr marL="0" indent="0">
                        <a:buFont typeface="Arial" panose="020B0604020202020204" pitchFamily="34" charset="0"/>
                        <a:buNone/>
                      </a:pPr>
                      <a:endParaRPr lang="en-US" sz="1400" i="1" dirty="0">
                        <a:solidFill>
                          <a:schemeClr val="tx1">
                            <a:lumMod val="85000"/>
                            <a:lumOff val="15000"/>
                          </a:schemeClr>
                        </a:solidFill>
                      </a:endParaRPr>
                    </a:p>
                    <a:p>
                      <a:pPr marL="0" indent="0">
                        <a:buFont typeface="Arial" panose="020B0604020202020204" pitchFamily="34" charset="0"/>
                        <a:buNone/>
                      </a:pPr>
                      <a:endParaRPr lang="en-US" sz="1400" i="1" dirty="0">
                        <a:solidFill>
                          <a:schemeClr val="tx1">
                            <a:lumMod val="85000"/>
                            <a:lumOff val="15000"/>
                          </a:schemeClr>
                        </a:solidFill>
                      </a:endParaRPr>
                    </a:p>
                    <a:p>
                      <a:pPr marL="0" indent="0">
                        <a:buFont typeface="Arial" panose="020B0604020202020204" pitchFamily="34" charset="0"/>
                        <a:buNone/>
                      </a:pPr>
                      <a:endParaRPr lang="en-US" sz="1400" i="1" dirty="0">
                        <a:solidFill>
                          <a:schemeClr val="tx1">
                            <a:lumMod val="85000"/>
                            <a:lumOff val="15000"/>
                          </a:schemeClr>
                        </a:solidFill>
                      </a:endParaRPr>
                    </a:p>
                    <a:p>
                      <a:pPr marL="171450" indent="-171450">
                        <a:buFont typeface="Arial" panose="020B0604020202020204" pitchFamily="34" charset="0"/>
                        <a:buChar char="•"/>
                      </a:pPr>
                      <a:r>
                        <a:rPr lang="en-US" sz="1400" i="1" dirty="0">
                          <a:solidFill>
                            <a:schemeClr val="tx1">
                              <a:lumMod val="85000"/>
                              <a:lumOff val="15000"/>
                            </a:schemeClr>
                          </a:solidFill>
                        </a:rPr>
                        <a:t>Enroll in the reporting &amp; analysis certificate.</a:t>
                      </a:r>
                    </a:p>
                    <a:p>
                      <a:pPr marL="0" indent="0">
                        <a:buFont typeface="Arial" panose="020B0604020202020204" pitchFamily="34" charset="0"/>
                        <a:buNone/>
                      </a:pPr>
                      <a:endParaRPr lang="en-US" sz="1400" i="1" dirty="0">
                        <a:solidFill>
                          <a:schemeClr val="tx1">
                            <a:lumMod val="85000"/>
                            <a:lumOff val="15000"/>
                          </a:schemeClr>
                        </a:solidFill>
                      </a:endParaRPr>
                    </a:p>
                    <a:p>
                      <a:pPr marL="171450" indent="-171450">
                        <a:buFont typeface="Arial" panose="020B0604020202020204" pitchFamily="34" charset="0"/>
                        <a:buChar char="•"/>
                      </a:pPr>
                      <a:endParaRPr lang="en-US" sz="1400" i="1" dirty="0">
                        <a:solidFill>
                          <a:schemeClr val="tx1">
                            <a:lumMod val="85000"/>
                            <a:lumOff val="15000"/>
                          </a:schemeClr>
                        </a:solidFill>
                      </a:endParaRPr>
                    </a:p>
                    <a:p>
                      <a:pPr marL="171450" indent="-171450">
                        <a:buFont typeface="Arial" panose="020B0604020202020204" pitchFamily="34" charset="0"/>
                        <a:buChar char="•"/>
                      </a:pPr>
                      <a:r>
                        <a:rPr lang="en-US" sz="1400" i="1" dirty="0">
                          <a:solidFill>
                            <a:schemeClr val="tx1">
                              <a:lumMod val="85000"/>
                              <a:lumOff val="15000"/>
                            </a:schemeClr>
                          </a:solidFill>
                        </a:rPr>
                        <a:t>Read the leading change book for Kotter.</a:t>
                      </a:r>
                    </a:p>
                    <a:p>
                      <a:pPr marL="171450" indent="-171450">
                        <a:buFont typeface="Arial" panose="020B0604020202020204" pitchFamily="34" charset="0"/>
                        <a:buChar char="•"/>
                      </a:pPr>
                      <a:endParaRPr lang="en-US" sz="1400" i="1" dirty="0">
                        <a:solidFill>
                          <a:schemeClr val="tx1">
                            <a:lumMod val="85000"/>
                            <a:lumOff val="15000"/>
                          </a:schemeClr>
                        </a:solidFill>
                      </a:endParaRPr>
                    </a:p>
                    <a:p>
                      <a:pPr marL="171450" indent="-171450">
                        <a:buFont typeface="Arial" panose="020B0604020202020204" pitchFamily="34" charset="0"/>
                        <a:buChar char="•"/>
                      </a:pPr>
                      <a:endParaRPr lang="en-US" sz="1400" i="1" dirty="0">
                        <a:solidFill>
                          <a:schemeClr val="tx1">
                            <a:lumMod val="85000"/>
                            <a:lumOff val="15000"/>
                          </a:schemeClr>
                        </a:solidFill>
                      </a:endParaRPr>
                    </a:p>
                    <a:p>
                      <a:pPr marL="171450" indent="-171450">
                        <a:buFont typeface="Arial" panose="020B0604020202020204" pitchFamily="34" charset="0"/>
                        <a:buChar char="•"/>
                      </a:pPr>
                      <a:r>
                        <a:rPr lang="en-US" sz="1400" i="1" dirty="0">
                          <a:solidFill>
                            <a:schemeClr val="tx1">
                              <a:lumMod val="85000"/>
                              <a:lumOff val="15000"/>
                            </a:schemeClr>
                          </a:solidFill>
                        </a:rPr>
                        <a:t>Listen to Tedtalks about the importance of teamwork.</a:t>
                      </a:r>
                    </a:p>
                    <a:p>
                      <a:pPr marL="0" indent="0">
                        <a:buFont typeface="Arial" panose="020B0604020202020204" pitchFamily="34" charset="0"/>
                        <a:buNone/>
                      </a:pPr>
                      <a:endParaRPr lang="en-US" sz="1400" i="1" dirty="0">
                        <a:solidFill>
                          <a:schemeClr val="tx1">
                            <a:lumMod val="85000"/>
                            <a:lumOff val="15000"/>
                          </a:schemeClr>
                        </a:solidFill>
                      </a:endParaRPr>
                    </a:p>
                    <a:p>
                      <a:endParaRPr lang="en-US" sz="1000" dirty="0"/>
                    </a:p>
                    <a:p>
                      <a:endParaRPr lang="en-US" sz="1000" dirty="0"/>
                    </a:p>
                  </a:txBody>
                  <a:tcPr/>
                </a:tc>
                <a:extLst>
                  <a:ext uri="{0D108BD9-81ED-4DB2-BD59-A6C34878D82A}">
                    <a16:rowId xmlns:a16="http://schemas.microsoft.com/office/drawing/2014/main" val="1192171515"/>
                  </a:ext>
                </a:extLst>
              </a:tr>
            </a:tbl>
          </a:graphicData>
        </a:graphic>
      </p:graphicFrame>
      <p:graphicFrame>
        <p:nvGraphicFramePr>
          <p:cNvPr id="12" name="Table 7">
            <a:extLst>
              <a:ext uri="{FF2B5EF4-FFF2-40B4-BE49-F238E27FC236}">
                <a16:creationId xmlns:a16="http://schemas.microsoft.com/office/drawing/2014/main" id="{750A4C26-30E1-452C-BF8B-D615004FEA05}"/>
              </a:ext>
            </a:extLst>
          </p:cNvPr>
          <p:cNvGraphicFramePr>
            <a:graphicFrameLocks noGrp="1"/>
          </p:cNvGraphicFramePr>
          <p:nvPr/>
        </p:nvGraphicFramePr>
        <p:xfrm>
          <a:off x="3004173" y="216122"/>
          <a:ext cx="2778928" cy="4666392"/>
        </p:xfrm>
        <a:graphic>
          <a:graphicData uri="http://schemas.openxmlformats.org/drawingml/2006/table">
            <a:tbl>
              <a:tblPr firstRow="1" bandRow="1">
                <a:tableStyleId>{6B5681E7-3F6B-493A-A081-50176DB923CF}</a:tableStyleId>
              </a:tblPr>
              <a:tblGrid>
                <a:gridCol w="2778928">
                  <a:extLst>
                    <a:ext uri="{9D8B030D-6E8A-4147-A177-3AD203B41FA5}">
                      <a16:colId xmlns:a16="http://schemas.microsoft.com/office/drawing/2014/main" val="3537660588"/>
                    </a:ext>
                  </a:extLst>
                </a:gridCol>
              </a:tblGrid>
              <a:tr h="429672">
                <a:tc>
                  <a:txBody>
                    <a:bodyPr/>
                    <a:lstStyle/>
                    <a:p>
                      <a:r>
                        <a:rPr lang="en-US" b="1" dirty="0">
                          <a:solidFill>
                            <a:schemeClr val="bg1"/>
                          </a:solidFill>
                        </a:rPr>
                        <a:t>20% - Social Learning </a:t>
                      </a:r>
                    </a:p>
                  </a:txBody>
                  <a:tcPr>
                    <a:solidFill>
                      <a:srgbClr val="92D050"/>
                    </a:solidFill>
                  </a:tcPr>
                </a:tc>
                <a:extLst>
                  <a:ext uri="{0D108BD9-81ED-4DB2-BD59-A6C34878D82A}">
                    <a16:rowId xmlns:a16="http://schemas.microsoft.com/office/drawing/2014/main" val="3922941197"/>
                  </a:ext>
                </a:extLst>
              </a:tr>
              <a:tr h="4156695">
                <a:tc>
                  <a:txBody>
                    <a:bodyPr/>
                    <a:lstStyle/>
                    <a:p>
                      <a:pPr marL="173038" marR="0" lvl="0" indent="-173038"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400" b="0" i="1" u="none" strike="noStrike" cap="none" dirty="0">
                          <a:solidFill>
                            <a:schemeClr val="tx1">
                              <a:lumMod val="85000"/>
                              <a:lumOff val="15000"/>
                            </a:schemeClr>
                          </a:solidFill>
                          <a:latin typeface="Arial"/>
                          <a:ea typeface="Arial"/>
                          <a:cs typeface="Arial"/>
                          <a:sym typeface="Arial"/>
                        </a:rPr>
                        <a:t>Shadow a colleague who is strong in presenting through the whole process of structuring, developing and delivering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b="0" i="1" u="none" strike="noStrike" cap="none" dirty="0">
                        <a:solidFill>
                          <a:schemeClr val="tx1">
                            <a:lumMod val="85000"/>
                            <a:lumOff val="15000"/>
                          </a:schemeClr>
                        </a:solidFill>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en-US" sz="1400" b="0" i="1" u="none" strike="noStrike" cap="none" dirty="0">
                        <a:solidFill>
                          <a:schemeClr val="tx1">
                            <a:lumMod val="85000"/>
                            <a:lumOff val="15000"/>
                          </a:schemeClr>
                        </a:solidFill>
                        <a:latin typeface="Arial"/>
                        <a:ea typeface="Arial"/>
                        <a:cs typeface="Arial"/>
                        <a:sym typeface="Arial"/>
                      </a:endParaRPr>
                    </a:p>
                    <a:p>
                      <a:pPr marL="173038" marR="0" lvl="0" indent="-173038"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400" b="0" i="1" u="none" strike="noStrike" cap="none" dirty="0">
                          <a:solidFill>
                            <a:schemeClr val="tx1">
                              <a:lumMod val="85000"/>
                              <a:lumOff val="15000"/>
                            </a:schemeClr>
                          </a:solidFill>
                          <a:latin typeface="Arial"/>
                          <a:ea typeface="Arial"/>
                          <a:cs typeface="Arial"/>
                          <a:sym typeface="Arial"/>
                        </a:rPr>
                        <a:t>Get mentored by business leader on ways to work in unstructured environment.</a:t>
                      </a:r>
                    </a:p>
                    <a:p>
                      <a:pPr marL="173038" marR="0" lvl="0" indent="-173038"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400" b="0" i="1" u="none" strike="noStrike" cap="none" dirty="0">
                        <a:solidFill>
                          <a:schemeClr val="tx1">
                            <a:lumMod val="85000"/>
                            <a:lumOff val="15000"/>
                          </a:schemeClr>
                        </a:solidFill>
                        <a:latin typeface="Arial"/>
                        <a:ea typeface="Arial"/>
                        <a:cs typeface="Arial"/>
                        <a:sym typeface="Arial"/>
                      </a:endParaRPr>
                    </a:p>
                    <a:p>
                      <a:pPr marL="173038" marR="0" lvl="0" indent="-173038"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400" b="0" i="1" u="none" strike="noStrike" cap="none" dirty="0">
                          <a:solidFill>
                            <a:schemeClr val="tx1">
                              <a:lumMod val="85000"/>
                              <a:lumOff val="15000"/>
                            </a:schemeClr>
                          </a:solidFill>
                          <a:latin typeface="Arial"/>
                          <a:ea typeface="Arial"/>
                          <a:cs typeface="Arial"/>
                          <a:sym typeface="Arial"/>
                        </a:rPr>
                        <a:t>Attend a peer learning circle and participate in the working groups. </a:t>
                      </a:r>
                    </a:p>
                    <a:p>
                      <a:pPr marL="173038" marR="0" lvl="0" indent="-173038"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400" b="0" i="1" u="none" strike="noStrike" cap="none" dirty="0">
                        <a:solidFill>
                          <a:schemeClr val="tx1">
                            <a:lumMod val="85000"/>
                            <a:lumOff val="15000"/>
                          </a:schemeClr>
                        </a:solidFill>
                        <a:latin typeface="Arial"/>
                        <a:ea typeface="Arial"/>
                        <a:cs typeface="Arial"/>
                        <a:sym typeface="Arial"/>
                      </a:endParaRPr>
                    </a:p>
                    <a:p>
                      <a:pPr marL="173038" marR="0" lvl="0" indent="-173038"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400" b="0" i="1" u="none" strike="noStrike" cap="none" dirty="0">
                          <a:solidFill>
                            <a:schemeClr val="tx1">
                              <a:lumMod val="85000"/>
                              <a:lumOff val="15000"/>
                            </a:schemeClr>
                          </a:solidFill>
                          <a:latin typeface="Arial"/>
                          <a:ea typeface="Arial"/>
                          <a:cs typeface="Arial"/>
                          <a:sym typeface="Arial"/>
                        </a:rPr>
                        <a:t>Job shadow the reporting &amp; analyst specialist in your teams</a:t>
                      </a:r>
                    </a:p>
                    <a:p>
                      <a:endParaRPr lang="en-US" sz="1000" dirty="0"/>
                    </a:p>
                    <a:p>
                      <a:endParaRPr lang="en-US" sz="1000" dirty="0"/>
                    </a:p>
                  </a:txBody>
                  <a:tcPr/>
                </a:tc>
                <a:extLst>
                  <a:ext uri="{0D108BD9-81ED-4DB2-BD59-A6C34878D82A}">
                    <a16:rowId xmlns:a16="http://schemas.microsoft.com/office/drawing/2014/main" val="1192171515"/>
                  </a:ext>
                </a:extLst>
              </a:tr>
            </a:tbl>
          </a:graphicData>
        </a:graphic>
      </p:graphicFrame>
    </p:spTree>
    <p:extLst>
      <p:ext uri="{BB962C8B-B14F-4D97-AF65-F5344CB8AC3E}">
        <p14:creationId xmlns:p14="http://schemas.microsoft.com/office/powerpoint/2010/main" val="4214768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998A9FA-FC4F-4CD9-985F-DBCC2EC2978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35</a:t>
            </a:fld>
            <a:endParaRPr lang="en" dirty="0"/>
          </a:p>
        </p:txBody>
      </p:sp>
      <p:sp>
        <p:nvSpPr>
          <p:cNvPr id="6" name="Rectangle 5">
            <a:extLst>
              <a:ext uri="{FF2B5EF4-FFF2-40B4-BE49-F238E27FC236}">
                <a16:creationId xmlns:a16="http://schemas.microsoft.com/office/drawing/2014/main" id="{B720F78F-11D1-4A69-9EBE-AF0DB6132019}"/>
              </a:ext>
            </a:extLst>
          </p:cNvPr>
          <p:cNvSpPr/>
          <p:nvPr/>
        </p:nvSpPr>
        <p:spPr>
          <a:xfrm>
            <a:off x="101323" y="163169"/>
            <a:ext cx="3199915" cy="584775"/>
          </a:xfrm>
          <a:prstGeom prst="rect">
            <a:avLst/>
          </a:prstGeom>
        </p:spPr>
        <p:txBody>
          <a:bodyPr wrap="none">
            <a:spAutoFit/>
          </a:bodyPr>
          <a:lstStyle/>
          <a:p>
            <a:pPr defTabSz="1160859" hangingPunct="0">
              <a:defRPr/>
            </a:pPr>
            <a:r>
              <a:rPr lang="en-US" sz="3200" dirty="0">
                <a:solidFill>
                  <a:schemeClr val="accent1"/>
                </a:solidFill>
                <a:latin typeface="Oswald"/>
              </a:rPr>
              <a:t>How you Learn BEST</a:t>
            </a:r>
            <a:endParaRPr lang="en-US" sz="3200" dirty="0">
              <a:solidFill>
                <a:schemeClr val="accent1"/>
              </a:solidFill>
              <a:latin typeface="Oswald"/>
              <a:sym typeface="Arial Black"/>
            </a:endParaRPr>
          </a:p>
        </p:txBody>
      </p:sp>
      <p:pic>
        <p:nvPicPr>
          <p:cNvPr id="7" name="Picture 6">
            <a:extLst>
              <a:ext uri="{FF2B5EF4-FFF2-40B4-BE49-F238E27FC236}">
                <a16:creationId xmlns:a16="http://schemas.microsoft.com/office/drawing/2014/main" id="{789CE259-9DBA-4C96-9F98-40C4382A3FEC}"/>
              </a:ext>
            </a:extLst>
          </p:cNvPr>
          <p:cNvPicPr>
            <a:picLocks noChangeAspect="1"/>
          </p:cNvPicPr>
          <p:nvPr/>
        </p:nvPicPr>
        <p:blipFill>
          <a:blip r:embed="rId3"/>
          <a:stretch>
            <a:fillRect/>
          </a:stretch>
        </p:blipFill>
        <p:spPr>
          <a:xfrm>
            <a:off x="146386" y="698700"/>
            <a:ext cx="5145915" cy="4020246"/>
          </a:xfrm>
          <a:prstGeom prst="rect">
            <a:avLst/>
          </a:prstGeom>
        </p:spPr>
      </p:pic>
      <p:sp>
        <p:nvSpPr>
          <p:cNvPr id="8" name="TextBox 7">
            <a:extLst>
              <a:ext uri="{FF2B5EF4-FFF2-40B4-BE49-F238E27FC236}">
                <a16:creationId xmlns:a16="http://schemas.microsoft.com/office/drawing/2014/main" id="{58A51E1E-DEB0-4879-B4B0-BD7C786EDFBB}"/>
              </a:ext>
            </a:extLst>
          </p:cNvPr>
          <p:cNvSpPr txBox="1"/>
          <p:nvPr/>
        </p:nvSpPr>
        <p:spPr>
          <a:xfrm>
            <a:off x="5292301" y="1873416"/>
            <a:ext cx="3293915" cy="1077218"/>
          </a:xfrm>
          <a:prstGeom prst="rect">
            <a:avLst/>
          </a:prstGeom>
          <a:noFill/>
        </p:spPr>
        <p:txBody>
          <a:bodyPr wrap="square" rtlCol="0">
            <a:spAutoFit/>
          </a:bodyPr>
          <a:lstStyle/>
          <a:p>
            <a:pPr algn="ctr"/>
            <a:r>
              <a:rPr lang="en-US" sz="1600" dirty="0">
                <a:solidFill>
                  <a:schemeClr val="tx1">
                    <a:lumMod val="75000"/>
                    <a:lumOff val="25000"/>
                  </a:schemeClr>
                </a:solidFill>
              </a:rPr>
              <a:t>As a learner you can enter the cycle at any point, however it is important to close the cycle by experiencing all four quadrants.</a:t>
            </a:r>
          </a:p>
        </p:txBody>
      </p:sp>
    </p:spTree>
    <p:extLst>
      <p:ext uri="{BB962C8B-B14F-4D97-AF65-F5344CB8AC3E}">
        <p14:creationId xmlns:p14="http://schemas.microsoft.com/office/powerpoint/2010/main" val="10353021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a:extLst>
              <a:ext uri="{FF2B5EF4-FFF2-40B4-BE49-F238E27FC236}">
                <a16:creationId xmlns:a16="http://schemas.microsoft.com/office/drawing/2014/main" id="{E20C7B70-D929-4401-A4EA-B7EB94BAAE7A}"/>
              </a:ext>
            </a:extLst>
          </p:cNvPr>
          <p:cNvSpPr txBox="1">
            <a:spLocks/>
          </p:cNvSpPr>
          <p:nvPr/>
        </p:nvSpPr>
        <p:spPr>
          <a:xfrm>
            <a:off x="8749305" y="4626338"/>
            <a:ext cx="173125" cy="1923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b">
            <a:spAutoFit/>
          </a:bodyPr>
          <a:lstStyle>
            <a:defPPr>
              <a:defRPr lang="en-US"/>
            </a:defPPr>
            <a:lvl1pPr marL="0" algn="ctr" defTabSz="1714457" rtl="0" eaLnBrk="1" latinLnBrk="0" hangingPunct="1">
              <a:defRPr sz="1000" kern="1200">
                <a:solidFill>
                  <a:srgbClr val="FFFFFF"/>
                </a:solidFill>
                <a:latin typeface="Graphik"/>
                <a:ea typeface="Graphik"/>
                <a:cs typeface="Graphik"/>
                <a:sym typeface="Graphik"/>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85843" hangingPunct="0">
              <a:spcBef>
                <a:spcPts val="1238"/>
              </a:spcBef>
              <a:buClrTx/>
              <a:defRPr/>
            </a:pPr>
            <a:fld id="{86CB4B4D-7CA3-9044-876B-883B54F8677D}" type="slidenum">
              <a:rPr lang="en-US" sz="750" kern="0"/>
              <a:pPr defTabSz="1285843" hangingPunct="0">
                <a:spcBef>
                  <a:spcPts val="1238"/>
                </a:spcBef>
                <a:buClrTx/>
                <a:defRPr/>
              </a:pPr>
              <a:t>36</a:t>
            </a:fld>
            <a:endParaRPr lang="en-US" sz="750" kern="0" dirty="0"/>
          </a:p>
        </p:txBody>
      </p:sp>
      <p:sp>
        <p:nvSpPr>
          <p:cNvPr id="3" name="TextBox 2">
            <a:extLst>
              <a:ext uri="{FF2B5EF4-FFF2-40B4-BE49-F238E27FC236}">
                <a16:creationId xmlns:a16="http://schemas.microsoft.com/office/drawing/2014/main" id="{8958DE13-566E-476F-9597-CA2E31DD5CAF}"/>
              </a:ext>
            </a:extLst>
          </p:cNvPr>
          <p:cNvSpPr txBox="1"/>
          <p:nvPr/>
        </p:nvSpPr>
        <p:spPr>
          <a:xfrm>
            <a:off x="174783" y="1019726"/>
            <a:ext cx="8479420" cy="651460"/>
          </a:xfrm>
          <a:prstGeom prst="rect">
            <a:avLst/>
          </a:prstGeom>
          <a:noFill/>
        </p:spPr>
        <p:txBody>
          <a:bodyPr wrap="square" rtlCol="0">
            <a:spAutoFit/>
          </a:bodyPr>
          <a:lstStyle/>
          <a:p>
            <a:pPr>
              <a:spcBef>
                <a:spcPts val="450"/>
              </a:spcBef>
              <a:spcAft>
                <a:spcPts val="450"/>
              </a:spcAft>
            </a:pPr>
            <a:endParaRPr lang="en-GB" b="1" dirty="0">
              <a:solidFill>
                <a:schemeClr val="tx1"/>
              </a:solidFill>
            </a:endParaRPr>
          </a:p>
          <a:p>
            <a:pPr>
              <a:spcBef>
                <a:spcPts val="450"/>
              </a:spcBef>
              <a:spcAft>
                <a:spcPts val="450"/>
              </a:spcAft>
            </a:pPr>
            <a:endParaRPr lang="en-GB" b="1" dirty="0">
              <a:solidFill>
                <a:schemeClr val="tx1"/>
              </a:solidFill>
            </a:endParaRPr>
          </a:p>
        </p:txBody>
      </p:sp>
      <p:sp>
        <p:nvSpPr>
          <p:cNvPr id="4" name="TextBox 3">
            <a:extLst>
              <a:ext uri="{FF2B5EF4-FFF2-40B4-BE49-F238E27FC236}">
                <a16:creationId xmlns:a16="http://schemas.microsoft.com/office/drawing/2014/main" id="{F14E901D-4E42-4D77-9AA5-7A77A9102F91}"/>
              </a:ext>
            </a:extLst>
          </p:cNvPr>
          <p:cNvSpPr txBox="1"/>
          <p:nvPr/>
        </p:nvSpPr>
        <p:spPr>
          <a:xfrm>
            <a:off x="3479" y="0"/>
            <a:ext cx="8603637" cy="523220"/>
          </a:xfrm>
          <a:prstGeom prst="rect">
            <a:avLst/>
          </a:prstGeom>
          <a:noFill/>
        </p:spPr>
        <p:txBody>
          <a:bodyPr wrap="none" rtlCol="0">
            <a:spAutoFit/>
          </a:bodyPr>
          <a:lstStyle/>
          <a:p>
            <a:pPr defTabSz="1160859" hangingPunct="0">
              <a:defRPr/>
            </a:pPr>
            <a:r>
              <a:rPr lang="en-US" sz="2800" b="1" cap="all" dirty="0">
                <a:solidFill>
                  <a:srgbClr val="00B0F0"/>
                </a:solidFill>
                <a:latin typeface="Century Gothic" panose="020B0502020202020204" pitchFamily="34" charset="0"/>
                <a:sym typeface="Arial Black"/>
              </a:rPr>
              <a:t>KEEP IN MIND that Development GOALS on IDP</a:t>
            </a:r>
          </a:p>
        </p:txBody>
      </p:sp>
      <p:sp>
        <p:nvSpPr>
          <p:cNvPr id="5" name="TextBox 4">
            <a:extLst>
              <a:ext uri="{FF2B5EF4-FFF2-40B4-BE49-F238E27FC236}">
                <a16:creationId xmlns:a16="http://schemas.microsoft.com/office/drawing/2014/main" id="{CC2B3B77-5C0F-4A88-BCB4-B9EC23EF872C}"/>
              </a:ext>
            </a:extLst>
          </p:cNvPr>
          <p:cNvSpPr txBox="1"/>
          <p:nvPr/>
        </p:nvSpPr>
        <p:spPr>
          <a:xfrm>
            <a:off x="155211" y="742295"/>
            <a:ext cx="8582582" cy="4401205"/>
          </a:xfrm>
          <a:prstGeom prst="rect">
            <a:avLst/>
          </a:prstGeom>
          <a:noFill/>
        </p:spPr>
        <p:txBody>
          <a:bodyPr wrap="square" rtlCol="0">
            <a:spAutoFit/>
          </a:bodyPr>
          <a:lstStyle/>
          <a:p>
            <a:pPr marL="285750" indent="-285750">
              <a:buClr>
                <a:srgbClr val="FFC000"/>
              </a:buClr>
              <a:buSzPct val="100000"/>
              <a:buFont typeface="Wingdings" panose="05000000000000000000" pitchFamily="2" charset="2"/>
              <a:buChar char="q"/>
            </a:pPr>
            <a:r>
              <a:rPr lang="en-US" dirty="0">
                <a:solidFill>
                  <a:schemeClr val="tx1">
                    <a:lumMod val="75000"/>
                    <a:lumOff val="25000"/>
                  </a:schemeClr>
                </a:solidFill>
                <a:cs typeface="Arial" panose="020B0604020202020204" pitchFamily="34" charset="0"/>
              </a:rPr>
              <a:t>Should be relevant to your individual performance and career aspirations and be realistic/attainable.</a:t>
            </a:r>
          </a:p>
          <a:p>
            <a:pPr marL="285750" indent="-285750">
              <a:buClr>
                <a:srgbClr val="FFC000"/>
              </a:buClr>
              <a:buSzPct val="100000"/>
              <a:buFont typeface="Wingdings" panose="05000000000000000000" pitchFamily="2" charset="2"/>
              <a:buChar char="q"/>
            </a:pPr>
            <a:endParaRPr lang="en-US" dirty="0">
              <a:solidFill>
                <a:schemeClr val="tx1">
                  <a:lumMod val="75000"/>
                  <a:lumOff val="25000"/>
                </a:schemeClr>
              </a:solidFill>
              <a:cs typeface="Arial" panose="020B0604020202020204" pitchFamily="34" charset="0"/>
            </a:endParaRPr>
          </a:p>
          <a:p>
            <a:pPr marL="285750" indent="-285750">
              <a:buClr>
                <a:srgbClr val="FFC000"/>
              </a:buClr>
              <a:buSzPct val="100000"/>
              <a:buFont typeface="Wingdings" panose="05000000000000000000" pitchFamily="2" charset="2"/>
              <a:buChar char="q"/>
            </a:pPr>
            <a:r>
              <a:rPr lang="en-US" dirty="0">
                <a:solidFill>
                  <a:schemeClr val="tx1">
                    <a:lumMod val="75000"/>
                    <a:lumOff val="25000"/>
                  </a:schemeClr>
                </a:solidFill>
                <a:cs typeface="Arial" panose="020B0604020202020204" pitchFamily="34" charset="0"/>
              </a:rPr>
              <a:t>Should take stakeholder's feedback into consideration while crafting development goals.</a:t>
            </a:r>
          </a:p>
          <a:p>
            <a:pPr marL="285750" indent="-285750">
              <a:buClr>
                <a:srgbClr val="FFC000"/>
              </a:buClr>
              <a:buSzPct val="100000"/>
              <a:buFont typeface="Wingdings" panose="05000000000000000000" pitchFamily="2" charset="2"/>
              <a:buChar char="q"/>
            </a:pPr>
            <a:endParaRPr lang="en-US" dirty="0">
              <a:solidFill>
                <a:schemeClr val="tx1">
                  <a:lumMod val="75000"/>
                  <a:lumOff val="25000"/>
                </a:schemeClr>
              </a:solidFill>
              <a:cs typeface="Arial" panose="020B0604020202020204" pitchFamily="34" charset="0"/>
            </a:endParaRPr>
          </a:p>
          <a:p>
            <a:pPr marL="285750" indent="-285750">
              <a:buClr>
                <a:srgbClr val="FFC000"/>
              </a:buClr>
              <a:buSzPct val="100000"/>
              <a:buFont typeface="Wingdings" panose="05000000000000000000" pitchFamily="2" charset="2"/>
              <a:buChar char="q"/>
            </a:pPr>
            <a:r>
              <a:rPr lang="en-US" dirty="0">
                <a:solidFill>
                  <a:schemeClr val="tx1">
                    <a:lumMod val="75000"/>
                    <a:lumOff val="25000"/>
                  </a:schemeClr>
                </a:solidFill>
              </a:rPr>
              <a:t>Should concentrate on ways to leverage strengths as well as improve areas where you need development</a:t>
            </a:r>
            <a:endParaRPr lang="en-US" dirty="0">
              <a:solidFill>
                <a:schemeClr val="tx1">
                  <a:lumMod val="75000"/>
                  <a:lumOff val="25000"/>
                </a:schemeClr>
              </a:solidFill>
              <a:cs typeface="Arial" panose="020B0604020202020204" pitchFamily="34" charset="0"/>
            </a:endParaRPr>
          </a:p>
          <a:p>
            <a:pPr marL="285750" indent="-285750">
              <a:buClr>
                <a:srgbClr val="FFC000"/>
              </a:buClr>
              <a:buSzPct val="100000"/>
              <a:buFont typeface="Wingdings" panose="05000000000000000000" pitchFamily="2" charset="2"/>
              <a:buChar char="q"/>
            </a:pPr>
            <a:endParaRPr lang="en-US" dirty="0">
              <a:solidFill>
                <a:schemeClr val="tx1">
                  <a:lumMod val="75000"/>
                  <a:lumOff val="25000"/>
                </a:schemeClr>
              </a:solidFill>
              <a:cs typeface="Arial" panose="020B0604020202020204" pitchFamily="34" charset="0"/>
            </a:endParaRPr>
          </a:p>
          <a:p>
            <a:pPr marL="285750" indent="-285750">
              <a:buClr>
                <a:srgbClr val="FFC000"/>
              </a:buClr>
              <a:buSzPct val="100000"/>
              <a:buFont typeface="Wingdings" panose="05000000000000000000" pitchFamily="2" charset="2"/>
              <a:buChar char="q"/>
            </a:pPr>
            <a:r>
              <a:rPr lang="en-US" dirty="0">
                <a:solidFill>
                  <a:schemeClr val="tx1">
                    <a:lumMod val="75000"/>
                    <a:lumOff val="25000"/>
                  </a:schemeClr>
                </a:solidFill>
              </a:rPr>
              <a:t>Should be SMART – Specific, Measurable, Achievable, Realistic and Time bound.</a:t>
            </a:r>
          </a:p>
          <a:p>
            <a:pPr marL="285750" indent="-285750">
              <a:buClr>
                <a:srgbClr val="FFC000"/>
              </a:buClr>
              <a:buSzPct val="100000"/>
              <a:buFont typeface="Wingdings" panose="05000000000000000000" pitchFamily="2" charset="2"/>
              <a:buChar char="q"/>
            </a:pPr>
            <a:endParaRPr lang="en-US" dirty="0">
              <a:solidFill>
                <a:schemeClr val="tx1">
                  <a:lumMod val="75000"/>
                  <a:lumOff val="25000"/>
                </a:schemeClr>
              </a:solidFill>
            </a:endParaRPr>
          </a:p>
          <a:p>
            <a:pPr marL="285750" indent="-285750">
              <a:buClr>
                <a:srgbClr val="FFC000"/>
              </a:buClr>
              <a:buSzPct val="100000"/>
              <a:buFont typeface="Wingdings" panose="05000000000000000000" pitchFamily="2" charset="2"/>
              <a:buChar char="q"/>
            </a:pPr>
            <a:r>
              <a:rPr lang="en-US" dirty="0">
                <a:solidFill>
                  <a:schemeClr val="tx1">
                    <a:lumMod val="75000"/>
                    <a:lumOff val="25000"/>
                  </a:schemeClr>
                </a:solidFill>
              </a:rPr>
              <a:t>Should apply the 70/20/10 rule, 70% of the development plan should be focused on on-the-job experiences, 20% on social such as mentoring &amp; coaching, and 10% of formal classroom/computer-based training/e-learning.</a:t>
            </a:r>
          </a:p>
          <a:p>
            <a:pPr marL="285750" indent="-285750">
              <a:buClr>
                <a:srgbClr val="FFC000"/>
              </a:buClr>
              <a:buSzPct val="100000"/>
              <a:buFont typeface="Wingdings" panose="05000000000000000000" pitchFamily="2" charset="2"/>
              <a:buChar char="q"/>
            </a:pPr>
            <a:endParaRPr lang="en-US" dirty="0">
              <a:solidFill>
                <a:schemeClr val="tx1">
                  <a:lumMod val="75000"/>
                  <a:lumOff val="25000"/>
                </a:schemeClr>
              </a:solidFill>
            </a:endParaRPr>
          </a:p>
          <a:p>
            <a:pPr marL="285750" indent="-285750">
              <a:buClr>
                <a:srgbClr val="FFC000"/>
              </a:buClr>
              <a:buSzPct val="100000"/>
              <a:buFont typeface="Wingdings" panose="05000000000000000000" pitchFamily="2" charset="2"/>
              <a:buChar char="q"/>
            </a:pPr>
            <a:r>
              <a:rPr lang="en-US" dirty="0">
                <a:solidFill>
                  <a:schemeClr val="tx1">
                    <a:lumMod val="75000"/>
                    <a:lumOff val="25000"/>
                  </a:schemeClr>
                </a:solidFill>
              </a:rPr>
              <a:t>Should </a:t>
            </a:r>
            <a:r>
              <a:rPr lang="en-US" dirty="0">
                <a:solidFill>
                  <a:schemeClr val="tx1">
                    <a:lumMod val="75000"/>
                    <a:lumOff val="25000"/>
                  </a:schemeClr>
                </a:solidFill>
                <a:cs typeface="Arial" panose="020B0604020202020204" pitchFamily="34" charset="0"/>
              </a:rPr>
              <a:t>Gain manager support to help you strengthen organization’s commitment to your development goals and also creates mutual accountability for achieving your development target.</a:t>
            </a:r>
          </a:p>
          <a:p>
            <a:pPr marL="285750" indent="-285750">
              <a:buClr>
                <a:srgbClr val="FFC000"/>
              </a:buClr>
              <a:buSzPct val="100000"/>
              <a:buFont typeface="Wingdings" panose="05000000000000000000" pitchFamily="2" charset="2"/>
              <a:buChar char="q"/>
            </a:pPr>
            <a:endParaRPr lang="en-US" dirty="0">
              <a:solidFill>
                <a:schemeClr val="tx1">
                  <a:lumMod val="75000"/>
                  <a:lumOff val="25000"/>
                </a:schemeClr>
              </a:solidFill>
              <a:cs typeface="Arial" panose="020B0604020202020204" pitchFamily="34" charset="0"/>
            </a:endParaRPr>
          </a:p>
          <a:p>
            <a:pPr>
              <a:buClr>
                <a:srgbClr val="FFC000"/>
              </a:buClr>
              <a:buSzPct val="100000"/>
            </a:pPr>
            <a:endParaRPr lang="en-US" dirty="0">
              <a:solidFill>
                <a:schemeClr val="tx1">
                  <a:lumMod val="75000"/>
                  <a:lumOff val="25000"/>
                </a:schemeClr>
              </a:solidFill>
            </a:endParaRPr>
          </a:p>
          <a:p>
            <a:pPr marL="285750" indent="-285750">
              <a:buClr>
                <a:srgbClr val="FFC000"/>
              </a:buClr>
              <a:buSzPct val="100000"/>
              <a:buFont typeface="Wingdings" panose="05000000000000000000" pitchFamily="2" charset="2"/>
              <a:buChar char="q"/>
            </a:pPr>
            <a:endParaRPr lang="en-US" dirty="0">
              <a:solidFill>
                <a:schemeClr val="tx1">
                  <a:lumMod val="75000"/>
                  <a:lumOff val="25000"/>
                </a:schemeClr>
              </a:solidFill>
            </a:endParaRPr>
          </a:p>
          <a:p>
            <a:pPr marL="285750" indent="-285750">
              <a:buFont typeface="Wingdings" panose="05000000000000000000" pitchFamily="2" charset="2"/>
              <a:buChar char="§"/>
            </a:pPr>
            <a:endParaRPr lang="en-US" dirty="0">
              <a:solidFill>
                <a:schemeClr val="tx1">
                  <a:lumMod val="75000"/>
                  <a:lumOff val="25000"/>
                </a:schemeClr>
              </a:solidFill>
              <a:cs typeface="Arial" panose="020B0604020202020204" pitchFamily="34" charset="0"/>
            </a:endParaRPr>
          </a:p>
          <a:p>
            <a:endParaRPr lang="en-US" dirty="0"/>
          </a:p>
        </p:txBody>
      </p:sp>
    </p:spTree>
    <p:extLst>
      <p:ext uri="{BB962C8B-B14F-4D97-AF65-F5344CB8AC3E}">
        <p14:creationId xmlns:p14="http://schemas.microsoft.com/office/powerpoint/2010/main" val="1424479349"/>
      </p:ext>
    </p:extLst>
  </p:cSld>
  <p:clrMapOvr>
    <a:masterClrMapping/>
  </p:clrMapOvr>
  <p:transition spd="slow">
    <p:cove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AE439A-8800-4018-9787-57AC6077C75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37</a:t>
            </a:fld>
            <a:endParaRPr lang="en" dirty="0"/>
          </a:p>
        </p:txBody>
      </p:sp>
      <p:graphicFrame>
        <p:nvGraphicFramePr>
          <p:cNvPr id="3" name="Table 2">
            <a:extLst>
              <a:ext uri="{FF2B5EF4-FFF2-40B4-BE49-F238E27FC236}">
                <a16:creationId xmlns:a16="http://schemas.microsoft.com/office/drawing/2014/main" id="{B5C4D1B8-CE50-47A9-9A5D-6FCA30626B62}"/>
              </a:ext>
            </a:extLst>
          </p:cNvPr>
          <p:cNvGraphicFramePr>
            <a:graphicFrameLocks noGrp="1"/>
          </p:cNvGraphicFramePr>
          <p:nvPr>
            <p:extLst>
              <p:ext uri="{D42A27DB-BD31-4B8C-83A1-F6EECF244321}">
                <p14:modId xmlns:p14="http://schemas.microsoft.com/office/powerpoint/2010/main" val="2549510275"/>
              </p:ext>
            </p:extLst>
          </p:nvPr>
        </p:nvGraphicFramePr>
        <p:xfrm>
          <a:off x="145294" y="574839"/>
          <a:ext cx="8485750" cy="4486355"/>
        </p:xfrm>
        <a:graphic>
          <a:graphicData uri="http://schemas.openxmlformats.org/drawingml/2006/table">
            <a:tbl>
              <a:tblPr/>
              <a:tblGrid>
                <a:gridCol w="996696">
                  <a:extLst>
                    <a:ext uri="{9D8B030D-6E8A-4147-A177-3AD203B41FA5}">
                      <a16:colId xmlns:a16="http://schemas.microsoft.com/office/drawing/2014/main" val="20000"/>
                    </a:ext>
                  </a:extLst>
                </a:gridCol>
                <a:gridCol w="2015897">
                  <a:extLst>
                    <a:ext uri="{9D8B030D-6E8A-4147-A177-3AD203B41FA5}">
                      <a16:colId xmlns:a16="http://schemas.microsoft.com/office/drawing/2014/main" val="1376146592"/>
                    </a:ext>
                  </a:extLst>
                </a:gridCol>
                <a:gridCol w="1704045">
                  <a:extLst>
                    <a:ext uri="{9D8B030D-6E8A-4147-A177-3AD203B41FA5}">
                      <a16:colId xmlns:a16="http://schemas.microsoft.com/office/drawing/2014/main" val="2887576987"/>
                    </a:ext>
                  </a:extLst>
                </a:gridCol>
                <a:gridCol w="1628078">
                  <a:extLst>
                    <a:ext uri="{9D8B030D-6E8A-4147-A177-3AD203B41FA5}">
                      <a16:colId xmlns:a16="http://schemas.microsoft.com/office/drawing/2014/main" val="887063897"/>
                    </a:ext>
                  </a:extLst>
                </a:gridCol>
                <a:gridCol w="981307">
                  <a:extLst>
                    <a:ext uri="{9D8B030D-6E8A-4147-A177-3AD203B41FA5}">
                      <a16:colId xmlns:a16="http://schemas.microsoft.com/office/drawing/2014/main" val="1041341785"/>
                    </a:ext>
                  </a:extLst>
                </a:gridCol>
                <a:gridCol w="1159727">
                  <a:extLst>
                    <a:ext uri="{9D8B030D-6E8A-4147-A177-3AD203B41FA5}">
                      <a16:colId xmlns:a16="http://schemas.microsoft.com/office/drawing/2014/main" val="20005"/>
                    </a:ext>
                  </a:extLst>
                </a:gridCol>
              </a:tblGrid>
              <a:tr h="402453">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algn="ctr">
                        <a:spcBef>
                          <a:spcPts val="0"/>
                        </a:spcBef>
                        <a:spcAft>
                          <a:spcPts val="0"/>
                        </a:spcAft>
                      </a:pPr>
                      <a:r>
                        <a:rPr lang="en-US" sz="1000" b="1" dirty="0">
                          <a:solidFill>
                            <a:schemeClr val="bg1"/>
                          </a:solidFill>
                          <a:latin typeface="+mj-lt"/>
                          <a:ea typeface="Times New Roman"/>
                          <a:cs typeface="Arial"/>
                        </a:rPr>
                        <a:t>Development </a:t>
                      </a:r>
                    </a:p>
                    <a:p>
                      <a:pPr marL="0" marR="0" algn="ctr">
                        <a:spcBef>
                          <a:spcPts val="0"/>
                        </a:spcBef>
                        <a:spcAft>
                          <a:spcPts val="0"/>
                        </a:spcAft>
                      </a:pPr>
                      <a:r>
                        <a:rPr lang="en-US" sz="1000" b="1" dirty="0">
                          <a:solidFill>
                            <a:schemeClr val="bg1"/>
                          </a:solidFill>
                          <a:latin typeface="+mj-lt"/>
                          <a:ea typeface="Times New Roman"/>
                          <a:cs typeface="Arial"/>
                        </a:rPr>
                        <a:t>Objective</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p>
                      <a:pPr marL="0" marR="0" algn="ctr">
                        <a:spcBef>
                          <a:spcPts val="0"/>
                        </a:spcBef>
                        <a:spcAft>
                          <a:spcPts val="0"/>
                        </a:spcAft>
                      </a:pPr>
                      <a:r>
                        <a:rPr lang="en-US" sz="1000" b="1" i="0" u="none" strike="noStrike" cap="none" dirty="0">
                          <a:solidFill>
                            <a:schemeClr val="bg1"/>
                          </a:solidFill>
                          <a:effectLst/>
                          <a:latin typeface="+mj-lt"/>
                          <a:ea typeface="+mn-ea"/>
                          <a:cs typeface="+mn-cs"/>
                          <a:sym typeface="Arial"/>
                        </a:rPr>
                        <a:t>Skills/knowledge &amp; behaviour</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p>
                      <a:pPr marL="0" marR="0" algn="ctr">
                        <a:spcBef>
                          <a:spcPts val="0"/>
                        </a:spcBef>
                        <a:spcAft>
                          <a:spcPts val="0"/>
                        </a:spcAft>
                      </a:pPr>
                      <a:r>
                        <a:rPr lang="en-US" sz="1000" b="1" i="0" u="none" strike="noStrike" cap="none" dirty="0">
                          <a:solidFill>
                            <a:schemeClr val="bg1"/>
                          </a:solidFill>
                          <a:effectLst/>
                          <a:latin typeface="+mj-lt"/>
                          <a:ea typeface="+mn-ea"/>
                          <a:cs typeface="+mn-cs"/>
                          <a:sym typeface="Arial"/>
                        </a:rPr>
                        <a:t>Action steps/learning activity</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p>
                      <a:pPr marL="0" marR="0" algn="ctr">
                        <a:spcBef>
                          <a:spcPts val="0"/>
                        </a:spcBef>
                        <a:spcAft>
                          <a:spcPts val="0"/>
                        </a:spcAft>
                      </a:pPr>
                      <a:r>
                        <a:rPr lang="en-US" sz="1000" b="1" i="0" u="none" strike="noStrike" cap="none" dirty="0">
                          <a:solidFill>
                            <a:schemeClr val="bg1"/>
                          </a:solidFill>
                          <a:effectLst/>
                          <a:latin typeface="+mj-lt"/>
                          <a:ea typeface="+mn-ea"/>
                          <a:cs typeface="+mn-cs"/>
                          <a:sym typeface="Arial"/>
                        </a:rPr>
                        <a:t>Organizational/manager support</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p>
                      <a:pPr marL="0" marR="0" algn="ctr">
                        <a:spcBef>
                          <a:spcPts val="0"/>
                        </a:spcBef>
                        <a:spcAft>
                          <a:spcPts val="0"/>
                        </a:spcAft>
                      </a:pPr>
                      <a:r>
                        <a:rPr lang="en-US" sz="1000" b="1" i="0" u="none" strike="noStrike" cap="none" dirty="0">
                          <a:solidFill>
                            <a:schemeClr val="bg1"/>
                          </a:solidFill>
                          <a:effectLst/>
                          <a:latin typeface="+mj-lt"/>
                          <a:ea typeface="+mn-ea"/>
                          <a:cs typeface="+mn-cs"/>
                          <a:sym typeface="Arial"/>
                        </a:rPr>
                        <a:t>Success measures</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algn="ctr">
                        <a:spcBef>
                          <a:spcPts val="0"/>
                        </a:spcBef>
                        <a:spcAft>
                          <a:spcPts val="0"/>
                        </a:spcAft>
                      </a:pPr>
                      <a:r>
                        <a:rPr lang="en-US" sz="1000" b="1" dirty="0">
                          <a:solidFill>
                            <a:schemeClr val="bg1"/>
                          </a:solidFill>
                          <a:latin typeface="+mj-lt"/>
                          <a:ea typeface="Times New Roman"/>
                          <a:cs typeface="Arial"/>
                        </a:rPr>
                        <a:t>Target Date Completion</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extLst>
                  <a:ext uri="{0D108BD9-81ED-4DB2-BD59-A6C34878D82A}">
                    <a16:rowId xmlns:a16="http://schemas.microsoft.com/office/drawing/2014/main" val="10000"/>
                  </a:ext>
                </a:extLst>
              </a:tr>
              <a:tr h="4083902">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spcBef>
                          <a:spcPts val="0"/>
                        </a:spcBef>
                        <a:spcAft>
                          <a:spcPts val="0"/>
                        </a:spcAft>
                        <a:buFont typeface="Wingdings" panose="05000000000000000000" pitchFamily="2" charset="2"/>
                        <a:buNone/>
                      </a:pPr>
                      <a:r>
                        <a:rPr lang="en-US" sz="1000" b="1" i="0" u="none" strike="noStrike" kern="1200" cap="none" dirty="0">
                          <a:solidFill>
                            <a:schemeClr val="tx1">
                              <a:lumMod val="75000"/>
                              <a:lumOff val="25000"/>
                            </a:schemeClr>
                          </a:solidFill>
                          <a:latin typeface="+mj-lt"/>
                          <a:ea typeface="Times New Roman"/>
                          <a:cs typeface="Arial"/>
                          <a:sym typeface="Arial"/>
                        </a:rPr>
                        <a:t>Drive a culture of innovation in my team to enhance our customer centric approach</a:t>
                      </a:r>
                      <a:endParaRPr lang="en-GB" sz="1000" b="1" i="0" kern="1200" dirty="0">
                        <a:solidFill>
                          <a:schemeClr val="tx1">
                            <a:lumMod val="75000"/>
                            <a:lumOff val="25000"/>
                          </a:schemeClr>
                        </a:solidFill>
                        <a:latin typeface="+mj-lt"/>
                        <a:ea typeface="Times New Roman"/>
                        <a:cs typeface="Arial"/>
                      </a:endParaRPr>
                    </a:p>
                  </a:txBody>
                  <a:tcPr marL="49530" marR="49530" marT="0" marB="0">
                    <a:lnL w="12700" cap="flat" cmpd="sng" algn="ctr">
                      <a:solidFill>
                        <a:srgbClr val="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3598" rtl="0" eaLnBrk="1" fontAlgn="auto" latinLnBrk="0" hangingPunct="1">
                        <a:lnSpc>
                          <a:spcPct val="100000"/>
                        </a:lnSpc>
                        <a:spcBef>
                          <a:spcPts val="0"/>
                        </a:spcBef>
                        <a:spcAft>
                          <a:spcPts val="0"/>
                        </a:spcAft>
                        <a:buClrTx/>
                        <a:buSzTx/>
                        <a:buFont typeface="+mj-lt"/>
                        <a:buNone/>
                        <a:tabLst/>
                        <a:defRPr/>
                      </a:pPr>
                      <a:r>
                        <a:rPr lang="en-US" sz="1000" i="1" kern="1200" dirty="0">
                          <a:solidFill>
                            <a:schemeClr val="tx1">
                              <a:lumMod val="75000"/>
                              <a:lumOff val="25000"/>
                            </a:schemeClr>
                          </a:solidFill>
                          <a:latin typeface="+mj-lt"/>
                          <a:ea typeface="Times New Roman"/>
                          <a:cs typeface="Arial"/>
                        </a:rPr>
                        <a:t>Innovation &amp; Engagement </a:t>
                      </a:r>
                    </a:p>
                  </a:txBody>
                  <a:tcPr marL="49530" marR="4953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28600" marR="0" indent="-228600">
                        <a:spcBef>
                          <a:spcPts val="0"/>
                        </a:spcBef>
                        <a:spcAft>
                          <a:spcPts val="0"/>
                        </a:spcAft>
                        <a:buFont typeface="+mj-lt"/>
                        <a:buAutoNum type="alphaLcParenR"/>
                      </a:pPr>
                      <a:r>
                        <a:rPr lang="en-US" sz="1000" b="0" i="0" u="none" strike="noStrike" kern="1200" cap="none" dirty="0">
                          <a:solidFill>
                            <a:schemeClr val="tx1">
                              <a:lumMod val="75000"/>
                              <a:lumOff val="25000"/>
                            </a:schemeClr>
                          </a:solidFill>
                          <a:latin typeface="+mj-lt"/>
                          <a:ea typeface="Times New Roman"/>
                          <a:cs typeface="Arial"/>
                          <a:sym typeface="Arial"/>
                        </a:rPr>
                        <a:t>For the staff</a:t>
                      </a:r>
                      <a:r>
                        <a:rPr lang="en-US" sz="1000" b="0" i="0" u="none" strike="noStrike" kern="1200" cap="none" baseline="0" dirty="0">
                          <a:solidFill>
                            <a:schemeClr val="tx1">
                              <a:lumMod val="75000"/>
                              <a:lumOff val="25000"/>
                            </a:schemeClr>
                          </a:solidFill>
                          <a:latin typeface="+mj-lt"/>
                          <a:ea typeface="Times New Roman"/>
                          <a:cs typeface="Arial"/>
                          <a:sym typeface="Arial"/>
                        </a:rPr>
                        <a:t> or t</a:t>
                      </a:r>
                      <a:r>
                        <a:rPr lang="en-US" sz="1000" b="0" i="0" u="none" strike="noStrike" kern="1200" cap="none" dirty="0">
                          <a:solidFill>
                            <a:schemeClr val="tx1">
                              <a:lumMod val="75000"/>
                              <a:lumOff val="25000"/>
                            </a:schemeClr>
                          </a:solidFill>
                          <a:latin typeface="+mj-lt"/>
                          <a:ea typeface="Times New Roman"/>
                          <a:cs typeface="Arial"/>
                          <a:sym typeface="Arial"/>
                        </a:rPr>
                        <a:t>eams you lead, set up monthly innovation sessions to discuss new ideas.</a:t>
                      </a:r>
                    </a:p>
                    <a:p>
                      <a:pPr marL="228600" marR="0" indent="-228600">
                        <a:spcBef>
                          <a:spcPts val="0"/>
                        </a:spcBef>
                        <a:spcAft>
                          <a:spcPts val="0"/>
                        </a:spcAft>
                        <a:buFont typeface="+mj-lt"/>
                        <a:buAutoNum type="alphaLcParenR"/>
                      </a:pPr>
                      <a:endParaRPr lang="en-US" sz="1000" b="0" i="0" u="none" strike="noStrike" kern="1200" cap="none" dirty="0">
                        <a:solidFill>
                          <a:schemeClr val="tx1">
                            <a:lumMod val="75000"/>
                            <a:lumOff val="25000"/>
                          </a:schemeClr>
                        </a:solidFill>
                        <a:latin typeface="+mj-lt"/>
                        <a:ea typeface="Times New Roman"/>
                        <a:cs typeface="Arial"/>
                        <a:sym typeface="Arial"/>
                      </a:endParaRPr>
                    </a:p>
                    <a:p>
                      <a:pPr marL="228600" marR="0" indent="-228600">
                        <a:spcBef>
                          <a:spcPts val="0"/>
                        </a:spcBef>
                        <a:spcAft>
                          <a:spcPts val="0"/>
                        </a:spcAft>
                        <a:buFont typeface="+mj-lt"/>
                        <a:buAutoNum type="alphaLcParenR"/>
                      </a:pPr>
                      <a:r>
                        <a:rPr lang="en-US" sz="1000" b="0" i="0" u="none" strike="noStrike" kern="1200" cap="none" dirty="0">
                          <a:solidFill>
                            <a:schemeClr val="tx1">
                              <a:lumMod val="75000"/>
                              <a:lumOff val="25000"/>
                            </a:schemeClr>
                          </a:solidFill>
                          <a:latin typeface="+mj-lt"/>
                          <a:ea typeface="Times New Roman"/>
                          <a:cs typeface="Arial"/>
                          <a:sym typeface="Arial"/>
                        </a:rPr>
                        <a:t>Read about tools and techniques to facilitate design thinking sessions</a:t>
                      </a:r>
                    </a:p>
                    <a:p>
                      <a:pPr marL="228600" marR="0" indent="-228600">
                        <a:spcBef>
                          <a:spcPts val="0"/>
                        </a:spcBef>
                        <a:spcAft>
                          <a:spcPts val="0"/>
                        </a:spcAft>
                        <a:buFont typeface="+mj-lt"/>
                        <a:buAutoNum type="alphaLcParenR"/>
                      </a:pPr>
                      <a:endParaRPr lang="en-US" sz="1000" b="0" i="0" u="none" strike="noStrike" kern="1200" cap="none" dirty="0">
                        <a:solidFill>
                          <a:schemeClr val="tx1">
                            <a:lumMod val="75000"/>
                            <a:lumOff val="25000"/>
                          </a:schemeClr>
                        </a:solidFill>
                        <a:latin typeface="+mj-lt"/>
                        <a:ea typeface="Times New Roman"/>
                        <a:cs typeface="Arial"/>
                        <a:sym typeface="Arial"/>
                      </a:endParaRPr>
                    </a:p>
                    <a:p>
                      <a:pPr marL="228600" marR="0" indent="-228600">
                        <a:spcBef>
                          <a:spcPts val="0"/>
                        </a:spcBef>
                        <a:spcAft>
                          <a:spcPts val="0"/>
                        </a:spcAft>
                        <a:buFont typeface="+mj-lt"/>
                        <a:buAutoNum type="alphaLcParenR"/>
                      </a:pPr>
                      <a:r>
                        <a:rPr lang="en-US" sz="1000" b="0" i="0" u="none" strike="noStrike" kern="1200" cap="none" dirty="0">
                          <a:solidFill>
                            <a:schemeClr val="tx1">
                              <a:lumMod val="75000"/>
                              <a:lumOff val="25000"/>
                            </a:schemeClr>
                          </a:solidFill>
                          <a:latin typeface="+mj-lt"/>
                          <a:ea typeface="Times New Roman"/>
                          <a:cs typeface="Arial"/>
                          <a:sym typeface="Arial"/>
                        </a:rPr>
                        <a:t>Solicit</a:t>
                      </a:r>
                      <a:r>
                        <a:rPr lang="en-US" sz="1000" b="0" i="0" u="none" strike="noStrike" kern="1200" cap="none" baseline="0" dirty="0">
                          <a:solidFill>
                            <a:schemeClr val="tx1">
                              <a:lumMod val="75000"/>
                              <a:lumOff val="25000"/>
                            </a:schemeClr>
                          </a:solidFill>
                          <a:latin typeface="+mj-lt"/>
                          <a:ea typeface="Times New Roman"/>
                          <a:cs typeface="Arial"/>
                          <a:sym typeface="Arial"/>
                        </a:rPr>
                        <a:t> input from multiple sources, including your juniors, before making a decision.</a:t>
                      </a:r>
                      <a:endParaRPr lang="en-US" sz="1000" b="0" i="0" u="none" strike="noStrike" kern="1200" cap="none" dirty="0">
                        <a:solidFill>
                          <a:schemeClr val="tx1">
                            <a:lumMod val="75000"/>
                            <a:lumOff val="25000"/>
                          </a:schemeClr>
                        </a:solidFill>
                        <a:latin typeface="+mj-lt"/>
                        <a:ea typeface="Times New Roman"/>
                        <a:cs typeface="Arial"/>
                        <a:sym typeface="Arial"/>
                      </a:endParaRPr>
                    </a:p>
                    <a:p>
                      <a:pPr marL="0" marR="0" indent="0" algn="l" defTabSz="913598" rtl="0" eaLnBrk="1" fontAlgn="auto" latinLnBrk="0" hangingPunct="1">
                        <a:lnSpc>
                          <a:spcPct val="100000"/>
                        </a:lnSpc>
                        <a:spcBef>
                          <a:spcPts val="0"/>
                        </a:spcBef>
                        <a:spcAft>
                          <a:spcPts val="0"/>
                        </a:spcAft>
                        <a:buClrTx/>
                        <a:buSzTx/>
                        <a:buFontTx/>
                        <a:buNone/>
                        <a:tabLst/>
                        <a:defRPr/>
                      </a:pPr>
                      <a:endParaRPr lang="en-US" sz="1000" i="0" kern="1200" dirty="0">
                        <a:solidFill>
                          <a:schemeClr val="tx1">
                            <a:lumMod val="75000"/>
                            <a:lumOff val="25000"/>
                          </a:schemeClr>
                        </a:solidFill>
                        <a:latin typeface="+mj-lt"/>
                        <a:ea typeface="Times New Roman"/>
                        <a:cs typeface="Arial" panose="020B0604020202020204" pitchFamily="34" charset="0"/>
                      </a:endParaRPr>
                    </a:p>
                  </a:txBody>
                  <a:tcPr marL="49530" marR="4953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0"/>
                        </a:spcAft>
                      </a:pPr>
                      <a:r>
                        <a:rPr lang="en-US" sz="1000" b="0" i="0" u="none" strike="noStrike" kern="1200" cap="none" dirty="0">
                          <a:solidFill>
                            <a:schemeClr val="tx1">
                              <a:lumMod val="75000"/>
                              <a:lumOff val="25000"/>
                            </a:schemeClr>
                          </a:solidFill>
                          <a:latin typeface="+mj-lt"/>
                          <a:ea typeface="Times New Roman"/>
                          <a:cs typeface="Times New Roman"/>
                          <a:sym typeface="Arial"/>
                        </a:rPr>
                        <a:t>Provide coaching on how to drive team innovation.</a:t>
                      </a:r>
                    </a:p>
                  </a:txBody>
                  <a:tcPr marL="49530" marR="4953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3598" rtl="0" eaLnBrk="1" fontAlgn="auto" latinLnBrk="0" hangingPunct="1">
                        <a:lnSpc>
                          <a:spcPct val="100000"/>
                        </a:lnSpc>
                        <a:spcBef>
                          <a:spcPts val="0"/>
                        </a:spcBef>
                        <a:spcAft>
                          <a:spcPts val="0"/>
                        </a:spcAft>
                        <a:buClrTx/>
                        <a:buSzTx/>
                        <a:buFontTx/>
                        <a:buNone/>
                        <a:tabLst/>
                        <a:defRPr/>
                      </a:pPr>
                      <a:r>
                        <a:rPr lang="en-US" sz="1000" b="0" i="0" u="none" strike="noStrike" cap="none" dirty="0">
                          <a:solidFill>
                            <a:schemeClr val="tx1">
                              <a:lumMod val="75000"/>
                              <a:lumOff val="25000"/>
                            </a:schemeClr>
                          </a:solidFill>
                          <a:latin typeface="+mj-lt"/>
                          <a:ea typeface="Times New Roman"/>
                          <a:cs typeface="Times New Roman"/>
                          <a:sym typeface="Arial"/>
                        </a:rPr>
                        <a:t>Engagement Survey (culture question)</a:t>
                      </a:r>
                      <a:endParaRPr lang="en-US" sz="1000" b="0" i="0" u="none" strike="noStrike" cap="none" baseline="0" dirty="0">
                        <a:solidFill>
                          <a:schemeClr val="tx1">
                            <a:lumMod val="75000"/>
                            <a:lumOff val="25000"/>
                          </a:schemeClr>
                        </a:solidFill>
                        <a:latin typeface="+mj-lt"/>
                        <a:ea typeface="Times New Roman"/>
                        <a:cs typeface="Times New Roman"/>
                        <a:sym typeface="Arial"/>
                      </a:endParaRPr>
                    </a:p>
                    <a:p>
                      <a:pPr marL="0" marR="0" indent="0" algn="l" defTabSz="913598" rtl="0" eaLnBrk="1" fontAlgn="auto" latinLnBrk="0" hangingPunct="1">
                        <a:lnSpc>
                          <a:spcPct val="100000"/>
                        </a:lnSpc>
                        <a:spcBef>
                          <a:spcPts val="0"/>
                        </a:spcBef>
                        <a:spcAft>
                          <a:spcPts val="0"/>
                        </a:spcAft>
                        <a:buClrTx/>
                        <a:buSzTx/>
                        <a:buFontTx/>
                        <a:buNone/>
                        <a:tabLst/>
                        <a:defRPr/>
                      </a:pPr>
                      <a:endParaRPr lang="en-US" sz="1000" i="0" kern="1200" dirty="0">
                        <a:solidFill>
                          <a:schemeClr val="tx1">
                            <a:lumMod val="75000"/>
                            <a:lumOff val="25000"/>
                          </a:schemeClr>
                        </a:solidFill>
                        <a:latin typeface="+mj-lt"/>
                        <a:ea typeface="Times New Roman"/>
                        <a:cs typeface="Arial" panose="020B0604020202020204" pitchFamily="34" charset="0"/>
                      </a:endParaRPr>
                    </a:p>
                  </a:txBody>
                  <a:tcPr marL="49530" marR="4953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algn="ctr">
                        <a:spcBef>
                          <a:spcPts val="0"/>
                        </a:spcBef>
                        <a:spcAft>
                          <a:spcPts val="0"/>
                        </a:spcAft>
                      </a:pPr>
                      <a:endParaRPr lang="en-US" sz="1000" i="0" dirty="0">
                        <a:solidFill>
                          <a:schemeClr val="tx1">
                            <a:lumMod val="75000"/>
                            <a:lumOff val="25000"/>
                          </a:schemeClr>
                        </a:solidFill>
                        <a:latin typeface="+mj-lt"/>
                        <a:ea typeface="Times New Roman"/>
                        <a:cs typeface="Arial"/>
                      </a:endParaRPr>
                    </a:p>
                    <a:p>
                      <a:pPr marL="0" marR="0" algn="ctr">
                        <a:spcBef>
                          <a:spcPts val="0"/>
                        </a:spcBef>
                        <a:spcAft>
                          <a:spcPts val="0"/>
                        </a:spcAft>
                      </a:pPr>
                      <a:r>
                        <a:rPr lang="en-US" sz="1000" i="0" dirty="0">
                          <a:solidFill>
                            <a:schemeClr val="tx1">
                              <a:lumMod val="75000"/>
                              <a:lumOff val="25000"/>
                            </a:schemeClr>
                          </a:solidFill>
                          <a:latin typeface="+mj-lt"/>
                          <a:ea typeface="Times New Roman"/>
                          <a:cs typeface="Times New Roman"/>
                        </a:rPr>
                        <a:t>July 2022</a:t>
                      </a:r>
                      <a:endParaRPr lang="en-US" sz="1000" i="0" dirty="0">
                        <a:solidFill>
                          <a:schemeClr val="tx1">
                            <a:lumMod val="75000"/>
                            <a:lumOff val="25000"/>
                          </a:schemeClr>
                        </a:solidFill>
                        <a:latin typeface="+mj-lt"/>
                        <a:ea typeface="Times New Roman"/>
                        <a:cs typeface="Arial"/>
                      </a:endParaRPr>
                    </a:p>
                  </a:txBody>
                  <a:tcPr marL="49530" marR="4953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4" name="Rectangle 3">
            <a:extLst>
              <a:ext uri="{FF2B5EF4-FFF2-40B4-BE49-F238E27FC236}">
                <a16:creationId xmlns:a16="http://schemas.microsoft.com/office/drawing/2014/main" id="{4AA272C2-CA4C-4CD0-86AB-98882B2DC4E9}"/>
              </a:ext>
            </a:extLst>
          </p:cNvPr>
          <p:cNvSpPr/>
          <p:nvPr/>
        </p:nvSpPr>
        <p:spPr>
          <a:xfrm>
            <a:off x="70482" y="82306"/>
            <a:ext cx="6675225" cy="535531"/>
          </a:xfrm>
          <a:prstGeom prst="rect">
            <a:avLst/>
          </a:prstGeom>
        </p:spPr>
        <p:txBody>
          <a:bodyPr wrap="none">
            <a:spAutoFit/>
          </a:bodyPr>
          <a:lstStyle/>
          <a:p>
            <a:pPr>
              <a:lnSpc>
                <a:spcPct val="90000"/>
              </a:lnSpc>
              <a:buClr>
                <a:schemeClr val="accent1"/>
              </a:buClr>
              <a:buSzPts val="3200"/>
            </a:pPr>
            <a:r>
              <a:rPr lang="en-US" sz="3200" dirty="0">
                <a:solidFill>
                  <a:schemeClr val="accent1"/>
                </a:solidFill>
                <a:latin typeface="Oswald"/>
                <a:sym typeface="Oswald"/>
              </a:rPr>
              <a:t>INDIVIDUAL DEVELOPMENT PLAN EXAMPLES</a:t>
            </a:r>
          </a:p>
        </p:txBody>
      </p:sp>
    </p:spTree>
    <p:extLst>
      <p:ext uri="{BB962C8B-B14F-4D97-AF65-F5344CB8AC3E}">
        <p14:creationId xmlns:p14="http://schemas.microsoft.com/office/powerpoint/2010/main" val="24001106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AE439A-8800-4018-9787-57AC6077C75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38</a:t>
            </a:fld>
            <a:endParaRPr lang="en" dirty="0"/>
          </a:p>
        </p:txBody>
      </p:sp>
      <p:graphicFrame>
        <p:nvGraphicFramePr>
          <p:cNvPr id="3" name="Table 2">
            <a:extLst>
              <a:ext uri="{FF2B5EF4-FFF2-40B4-BE49-F238E27FC236}">
                <a16:creationId xmlns:a16="http://schemas.microsoft.com/office/drawing/2014/main" id="{B5C4D1B8-CE50-47A9-9A5D-6FCA30626B62}"/>
              </a:ext>
            </a:extLst>
          </p:cNvPr>
          <p:cNvGraphicFramePr>
            <a:graphicFrameLocks noGrp="1"/>
          </p:cNvGraphicFramePr>
          <p:nvPr>
            <p:extLst>
              <p:ext uri="{D42A27DB-BD31-4B8C-83A1-F6EECF244321}">
                <p14:modId xmlns:p14="http://schemas.microsoft.com/office/powerpoint/2010/main" val="1531429383"/>
              </p:ext>
            </p:extLst>
          </p:nvPr>
        </p:nvGraphicFramePr>
        <p:xfrm>
          <a:off x="145294" y="574839"/>
          <a:ext cx="8463447" cy="4235700"/>
        </p:xfrm>
        <a:graphic>
          <a:graphicData uri="http://schemas.openxmlformats.org/drawingml/2006/table">
            <a:tbl>
              <a:tblPr/>
              <a:tblGrid>
                <a:gridCol w="1527389">
                  <a:extLst>
                    <a:ext uri="{9D8B030D-6E8A-4147-A177-3AD203B41FA5}">
                      <a16:colId xmlns:a16="http://schemas.microsoft.com/office/drawing/2014/main" val="20000"/>
                    </a:ext>
                  </a:extLst>
                </a:gridCol>
                <a:gridCol w="1572322">
                  <a:extLst>
                    <a:ext uri="{9D8B030D-6E8A-4147-A177-3AD203B41FA5}">
                      <a16:colId xmlns:a16="http://schemas.microsoft.com/office/drawing/2014/main" val="1376146592"/>
                    </a:ext>
                  </a:extLst>
                </a:gridCol>
                <a:gridCol w="1480660">
                  <a:extLst>
                    <a:ext uri="{9D8B030D-6E8A-4147-A177-3AD203B41FA5}">
                      <a16:colId xmlns:a16="http://schemas.microsoft.com/office/drawing/2014/main" val="2887576987"/>
                    </a:ext>
                  </a:extLst>
                </a:gridCol>
                <a:gridCol w="1563623">
                  <a:extLst>
                    <a:ext uri="{9D8B030D-6E8A-4147-A177-3AD203B41FA5}">
                      <a16:colId xmlns:a16="http://schemas.microsoft.com/office/drawing/2014/main" val="887063897"/>
                    </a:ext>
                  </a:extLst>
                </a:gridCol>
                <a:gridCol w="1326995">
                  <a:extLst>
                    <a:ext uri="{9D8B030D-6E8A-4147-A177-3AD203B41FA5}">
                      <a16:colId xmlns:a16="http://schemas.microsoft.com/office/drawing/2014/main" val="1041341785"/>
                    </a:ext>
                  </a:extLst>
                </a:gridCol>
                <a:gridCol w="992458">
                  <a:extLst>
                    <a:ext uri="{9D8B030D-6E8A-4147-A177-3AD203B41FA5}">
                      <a16:colId xmlns:a16="http://schemas.microsoft.com/office/drawing/2014/main" val="20005"/>
                    </a:ext>
                  </a:extLst>
                </a:gridCol>
              </a:tblGrid>
              <a:tr h="423570">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algn="ctr">
                        <a:spcBef>
                          <a:spcPts val="0"/>
                        </a:spcBef>
                        <a:spcAft>
                          <a:spcPts val="0"/>
                        </a:spcAft>
                      </a:pPr>
                      <a:r>
                        <a:rPr lang="en-US" sz="1000" b="1" dirty="0">
                          <a:solidFill>
                            <a:schemeClr val="bg1"/>
                          </a:solidFill>
                          <a:latin typeface="+mj-lt"/>
                          <a:ea typeface="Times New Roman"/>
                          <a:cs typeface="Arial"/>
                        </a:rPr>
                        <a:t>Development </a:t>
                      </a:r>
                    </a:p>
                    <a:p>
                      <a:pPr marL="0" marR="0" algn="ctr">
                        <a:spcBef>
                          <a:spcPts val="0"/>
                        </a:spcBef>
                        <a:spcAft>
                          <a:spcPts val="0"/>
                        </a:spcAft>
                      </a:pPr>
                      <a:r>
                        <a:rPr lang="en-US" sz="1000" b="1" dirty="0">
                          <a:solidFill>
                            <a:schemeClr val="bg1"/>
                          </a:solidFill>
                          <a:latin typeface="+mj-lt"/>
                          <a:ea typeface="Times New Roman"/>
                          <a:cs typeface="Arial"/>
                        </a:rPr>
                        <a:t>Objective</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p>
                      <a:pPr marL="0" marR="0" algn="ctr">
                        <a:spcBef>
                          <a:spcPts val="0"/>
                        </a:spcBef>
                        <a:spcAft>
                          <a:spcPts val="0"/>
                        </a:spcAft>
                      </a:pPr>
                      <a:r>
                        <a:rPr lang="en-US" sz="1000" b="1" i="0" u="none" strike="noStrike" cap="none" dirty="0">
                          <a:solidFill>
                            <a:schemeClr val="bg1"/>
                          </a:solidFill>
                          <a:effectLst/>
                          <a:latin typeface="+mj-lt"/>
                          <a:ea typeface="+mn-ea"/>
                          <a:cs typeface="+mn-cs"/>
                          <a:sym typeface="Arial"/>
                        </a:rPr>
                        <a:t>Skills/knowledge &amp; behaviour</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p>
                      <a:pPr marL="0" marR="0" algn="ctr">
                        <a:spcBef>
                          <a:spcPts val="0"/>
                        </a:spcBef>
                        <a:spcAft>
                          <a:spcPts val="0"/>
                        </a:spcAft>
                      </a:pPr>
                      <a:r>
                        <a:rPr lang="en-US" sz="1000" b="1" i="0" u="none" strike="noStrike" cap="none" dirty="0">
                          <a:solidFill>
                            <a:schemeClr val="bg1"/>
                          </a:solidFill>
                          <a:effectLst/>
                          <a:latin typeface="+mj-lt"/>
                          <a:ea typeface="+mn-ea"/>
                          <a:cs typeface="+mn-cs"/>
                          <a:sym typeface="Arial"/>
                        </a:rPr>
                        <a:t>Action steps/learning activity</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p>
                      <a:pPr marL="0" marR="0" algn="ctr">
                        <a:spcBef>
                          <a:spcPts val="0"/>
                        </a:spcBef>
                        <a:spcAft>
                          <a:spcPts val="0"/>
                        </a:spcAft>
                      </a:pPr>
                      <a:r>
                        <a:rPr lang="en-US" sz="1000" b="1" i="0" u="none" strike="noStrike" cap="none" dirty="0">
                          <a:solidFill>
                            <a:schemeClr val="bg1"/>
                          </a:solidFill>
                          <a:effectLst/>
                          <a:latin typeface="+mj-lt"/>
                          <a:ea typeface="+mn-ea"/>
                          <a:cs typeface="+mn-cs"/>
                          <a:sym typeface="Arial"/>
                        </a:rPr>
                        <a:t>Organizational/manager support</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p>
                      <a:pPr marL="0" marR="0" algn="ctr">
                        <a:spcBef>
                          <a:spcPts val="0"/>
                        </a:spcBef>
                        <a:spcAft>
                          <a:spcPts val="0"/>
                        </a:spcAft>
                      </a:pPr>
                      <a:r>
                        <a:rPr lang="en-US" sz="1000" b="1" i="0" u="none" strike="noStrike" cap="none" dirty="0">
                          <a:solidFill>
                            <a:schemeClr val="bg1"/>
                          </a:solidFill>
                          <a:effectLst/>
                          <a:latin typeface="+mj-lt"/>
                          <a:ea typeface="+mn-ea"/>
                          <a:cs typeface="+mn-cs"/>
                          <a:sym typeface="Arial"/>
                        </a:rPr>
                        <a:t>Success measures</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algn="ctr">
                        <a:spcBef>
                          <a:spcPts val="0"/>
                        </a:spcBef>
                        <a:spcAft>
                          <a:spcPts val="0"/>
                        </a:spcAft>
                      </a:pPr>
                      <a:r>
                        <a:rPr lang="en-US" sz="1000" b="1" dirty="0">
                          <a:solidFill>
                            <a:schemeClr val="bg1"/>
                          </a:solidFill>
                          <a:latin typeface="+mj-lt"/>
                          <a:ea typeface="Times New Roman"/>
                          <a:cs typeface="Arial"/>
                        </a:rPr>
                        <a:t>Target Date Completion</a:t>
                      </a:r>
                      <a:endParaRPr lang="en-US" sz="1000" b="1" dirty="0">
                        <a:solidFill>
                          <a:schemeClr val="bg1"/>
                        </a:solidFill>
                        <a:latin typeface="+mj-lt"/>
                        <a:ea typeface="Times New Roman"/>
                        <a:cs typeface="Times New Roman"/>
                      </a:endParaRPr>
                    </a:p>
                  </a:txBody>
                  <a:tcPr marL="49530" marR="4953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extLst>
                  <a:ext uri="{0D108BD9-81ED-4DB2-BD59-A6C34878D82A}">
                    <a16:rowId xmlns:a16="http://schemas.microsoft.com/office/drawing/2014/main" val="10000"/>
                  </a:ext>
                </a:extLst>
              </a:tr>
              <a:tr h="3812130">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112713" marR="0" lvl="0" indent="-112713" algn="l" defTabSz="913598" rtl="0" eaLnBrk="1" fontAlgn="auto" latinLnBrk="0" hangingPunct="1">
                        <a:lnSpc>
                          <a:spcPct val="100000"/>
                        </a:lnSpc>
                        <a:spcBef>
                          <a:spcPts val="0"/>
                        </a:spcBef>
                        <a:spcAft>
                          <a:spcPts val="0"/>
                        </a:spcAft>
                        <a:buClrTx/>
                        <a:buSzTx/>
                        <a:buFontTx/>
                        <a:buNone/>
                        <a:tabLst/>
                        <a:defRPr/>
                      </a:pPr>
                      <a:endParaRPr lang="en-GB" sz="1000" b="0" i="0" u="none" strike="noStrike" kern="1200" cap="none" dirty="0">
                        <a:solidFill>
                          <a:schemeClr val="tx1">
                            <a:lumMod val="75000"/>
                            <a:lumOff val="25000"/>
                          </a:schemeClr>
                        </a:solidFill>
                        <a:latin typeface="Arial"/>
                        <a:ea typeface="Times New Roman"/>
                        <a:cs typeface="Arial"/>
                        <a:sym typeface="Arial"/>
                      </a:endParaRPr>
                    </a:p>
                    <a:p>
                      <a:pPr marL="112713" marR="0" indent="-112713" algn="l" defTabSz="913598" rtl="0" eaLnBrk="1" fontAlgn="auto" latinLnBrk="0" hangingPunct="1">
                        <a:lnSpc>
                          <a:spcPct val="100000"/>
                        </a:lnSpc>
                        <a:spcBef>
                          <a:spcPts val="0"/>
                        </a:spcBef>
                        <a:spcAft>
                          <a:spcPts val="0"/>
                        </a:spcAft>
                        <a:buClrTx/>
                        <a:buSzTx/>
                        <a:buFontTx/>
                        <a:buNone/>
                        <a:tabLst/>
                        <a:defRPr/>
                      </a:pPr>
                      <a:endParaRPr lang="en-US" sz="1000" dirty="0">
                        <a:solidFill>
                          <a:schemeClr val="tx1">
                            <a:lumMod val="75000"/>
                            <a:lumOff val="25000"/>
                          </a:schemeClr>
                        </a:solidFill>
                        <a:latin typeface="+mj-lt"/>
                        <a:ea typeface="Times New Roman"/>
                        <a:cs typeface="Times New Roman"/>
                      </a:endParaRPr>
                    </a:p>
                  </a:txBody>
                  <a:tcPr marL="49530" marR="49530" marT="0" marB="0">
                    <a:lnL w="12700" cap="flat" cmpd="sng" algn="ctr">
                      <a:solidFill>
                        <a:srgbClr val="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112713" algn="l" defTabSz="913598" rtl="0" eaLnBrk="1" fontAlgn="auto" latinLnBrk="0" hangingPunct="1">
                        <a:lnSpc>
                          <a:spcPct val="100000"/>
                        </a:lnSpc>
                        <a:spcBef>
                          <a:spcPts val="0"/>
                        </a:spcBef>
                        <a:spcAft>
                          <a:spcPts val="0"/>
                        </a:spcAft>
                        <a:buClrTx/>
                        <a:buSzTx/>
                        <a:buFontTx/>
                        <a:buNone/>
                        <a:tabLst/>
                        <a:defRPr/>
                      </a:pPr>
                      <a:endParaRPr lang="en-US" sz="1000" i="1" kern="1200" dirty="0">
                        <a:solidFill>
                          <a:schemeClr val="tx1">
                            <a:lumMod val="75000"/>
                            <a:lumOff val="25000"/>
                          </a:schemeClr>
                        </a:solidFill>
                        <a:latin typeface="+mj-lt"/>
                        <a:ea typeface="Times New Roman"/>
                        <a:cs typeface="Arial"/>
                      </a:endParaRPr>
                    </a:p>
                  </a:txBody>
                  <a:tcPr marL="49530" marR="4953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spcBef>
                          <a:spcPts val="0"/>
                        </a:spcBef>
                        <a:spcAft>
                          <a:spcPts val="0"/>
                        </a:spcAft>
                        <a:buFont typeface="+mj-lt"/>
                        <a:buNone/>
                      </a:pPr>
                      <a:endParaRPr lang="en-US" sz="1000" i="0" kern="1200" dirty="0">
                        <a:solidFill>
                          <a:schemeClr val="tx1">
                            <a:lumMod val="75000"/>
                            <a:lumOff val="25000"/>
                          </a:schemeClr>
                        </a:solidFill>
                        <a:latin typeface="+mj-lt"/>
                        <a:ea typeface="Times New Roman"/>
                        <a:cs typeface="Arial" panose="020B0604020202020204" pitchFamily="34" charset="0"/>
                      </a:endParaRPr>
                    </a:p>
                  </a:txBody>
                  <a:tcPr marL="49530" marR="4953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3598" rtl="0" eaLnBrk="1" fontAlgn="auto" latinLnBrk="0" hangingPunct="1">
                        <a:lnSpc>
                          <a:spcPct val="100000"/>
                        </a:lnSpc>
                        <a:spcBef>
                          <a:spcPts val="0"/>
                        </a:spcBef>
                        <a:spcAft>
                          <a:spcPts val="0"/>
                        </a:spcAft>
                        <a:buClrTx/>
                        <a:buSzTx/>
                        <a:buFontTx/>
                        <a:buNone/>
                        <a:tabLst/>
                        <a:defRPr/>
                      </a:pPr>
                      <a:endParaRPr lang="en-US" sz="1000" b="0" i="0" u="none" strike="noStrike" cap="none" dirty="0">
                        <a:solidFill>
                          <a:schemeClr val="tx1">
                            <a:lumMod val="75000"/>
                            <a:lumOff val="25000"/>
                          </a:schemeClr>
                        </a:solidFill>
                        <a:latin typeface="+mn-lt"/>
                        <a:ea typeface="Times New Roman"/>
                        <a:cs typeface="Times New Roman"/>
                        <a:sym typeface="Arial"/>
                      </a:endParaRPr>
                    </a:p>
                  </a:txBody>
                  <a:tcPr marL="49530" marR="4953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28600" marR="0" indent="-228600">
                        <a:spcBef>
                          <a:spcPts val="0"/>
                        </a:spcBef>
                        <a:spcAft>
                          <a:spcPts val="0"/>
                        </a:spcAft>
                        <a:buFont typeface="+mj-lt"/>
                        <a:buAutoNum type="alphaLcParenR"/>
                      </a:pPr>
                      <a:endParaRPr lang="en-US" sz="1000" i="0" kern="1200" dirty="0">
                        <a:solidFill>
                          <a:schemeClr val="tx1">
                            <a:lumMod val="75000"/>
                            <a:lumOff val="25000"/>
                          </a:schemeClr>
                        </a:solidFill>
                        <a:latin typeface="+mj-lt"/>
                        <a:ea typeface="Times New Roman"/>
                        <a:cs typeface="Arial" panose="020B0604020202020204" pitchFamily="34" charset="0"/>
                      </a:endParaRPr>
                    </a:p>
                  </a:txBody>
                  <a:tcPr marL="49530" marR="4953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a:spcBef>
                          <a:spcPts val="0"/>
                        </a:spcBef>
                        <a:spcAft>
                          <a:spcPts val="0"/>
                        </a:spcAft>
                      </a:pPr>
                      <a:endParaRPr lang="en-US" sz="1000" dirty="0">
                        <a:solidFill>
                          <a:schemeClr val="tx1">
                            <a:lumMod val="75000"/>
                            <a:lumOff val="25000"/>
                          </a:schemeClr>
                        </a:solidFill>
                        <a:latin typeface="+mj-lt"/>
                        <a:ea typeface="Times New Roman"/>
                        <a:cs typeface="Times New Roman"/>
                      </a:endParaRPr>
                    </a:p>
                  </a:txBody>
                  <a:tcPr marL="49530" marR="4953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sp>
        <p:nvSpPr>
          <p:cNvPr id="4" name="Rectangle 3">
            <a:extLst>
              <a:ext uri="{FF2B5EF4-FFF2-40B4-BE49-F238E27FC236}">
                <a16:creationId xmlns:a16="http://schemas.microsoft.com/office/drawing/2014/main" id="{4AA272C2-CA4C-4CD0-86AB-98882B2DC4E9}"/>
              </a:ext>
            </a:extLst>
          </p:cNvPr>
          <p:cNvSpPr/>
          <p:nvPr/>
        </p:nvSpPr>
        <p:spPr>
          <a:xfrm>
            <a:off x="70482" y="82306"/>
            <a:ext cx="6715300" cy="535531"/>
          </a:xfrm>
          <a:prstGeom prst="rect">
            <a:avLst/>
          </a:prstGeom>
        </p:spPr>
        <p:txBody>
          <a:bodyPr wrap="none">
            <a:spAutoFit/>
          </a:bodyPr>
          <a:lstStyle/>
          <a:p>
            <a:pPr>
              <a:lnSpc>
                <a:spcPct val="90000"/>
              </a:lnSpc>
              <a:buClr>
                <a:schemeClr val="accent1"/>
              </a:buClr>
              <a:buSzPts val="3200"/>
            </a:pPr>
            <a:r>
              <a:rPr lang="en-US" sz="3200" dirty="0">
                <a:solidFill>
                  <a:schemeClr val="accent1"/>
                </a:solidFill>
                <a:latin typeface="Oswald"/>
                <a:sym typeface="Oswald"/>
              </a:rPr>
              <a:t>INDIVIDUAL DEVELOPMENT PLAN EXAMPLES</a:t>
            </a:r>
          </a:p>
        </p:txBody>
      </p:sp>
    </p:spTree>
    <p:extLst>
      <p:ext uri="{BB962C8B-B14F-4D97-AF65-F5344CB8AC3E}">
        <p14:creationId xmlns:p14="http://schemas.microsoft.com/office/powerpoint/2010/main" val="24962850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65C7E32-5D15-4A87-A329-1E435236CD92}"/>
              </a:ext>
            </a:extLst>
          </p:cNvPr>
          <p:cNvSpPr txBox="1"/>
          <p:nvPr/>
        </p:nvSpPr>
        <p:spPr>
          <a:xfrm>
            <a:off x="78173" y="-30777"/>
            <a:ext cx="9065827" cy="5078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lvl1pPr defTabSz="1160859">
              <a:spcBef>
                <a:spcPts val="0"/>
              </a:spcBef>
              <a:defRPr sz="10000" cap="all">
                <a:solidFill>
                  <a:srgbClr val="FFFFFF"/>
                </a:solidFill>
                <a:latin typeface="Arial Black"/>
                <a:ea typeface="Arial Black"/>
                <a:cs typeface="Arial Black"/>
                <a:sym typeface="Arial Black"/>
              </a:defRPr>
            </a:lvl1pPr>
          </a:lstStyle>
          <a:p>
            <a:pPr hangingPunct="0">
              <a:defRPr/>
            </a:pPr>
            <a:r>
              <a:rPr lang="en-IN" sz="2800" b="1" dirty="0">
                <a:solidFill>
                  <a:srgbClr val="00B0F0"/>
                </a:solidFill>
                <a:latin typeface="Century Gothic" panose="020B0502020202020204" pitchFamily="34" charset="0"/>
              </a:rPr>
              <a:t>Making it a GOOD Career Conversation </a:t>
            </a:r>
          </a:p>
        </p:txBody>
      </p:sp>
      <p:sp>
        <p:nvSpPr>
          <p:cNvPr id="17" name="Text">
            <a:extLst>
              <a:ext uri="{FF2B5EF4-FFF2-40B4-BE49-F238E27FC236}">
                <a16:creationId xmlns:a16="http://schemas.microsoft.com/office/drawing/2014/main" id="{E20C7B70-D929-4401-A4EA-B7EB94BAAE7A}"/>
              </a:ext>
            </a:extLst>
          </p:cNvPr>
          <p:cNvSpPr txBox="1">
            <a:spLocks/>
          </p:cNvSpPr>
          <p:nvPr/>
        </p:nvSpPr>
        <p:spPr>
          <a:xfrm>
            <a:off x="8749305" y="4626338"/>
            <a:ext cx="173125" cy="1923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b">
            <a:spAutoFit/>
          </a:bodyPr>
          <a:lstStyle>
            <a:defPPr>
              <a:defRPr lang="en-US"/>
            </a:defPPr>
            <a:lvl1pPr marL="0" algn="ctr" defTabSz="1714457" rtl="0" eaLnBrk="1" latinLnBrk="0" hangingPunct="1">
              <a:defRPr sz="1000" kern="1200">
                <a:solidFill>
                  <a:srgbClr val="FFFFFF"/>
                </a:solidFill>
                <a:latin typeface="Graphik"/>
                <a:ea typeface="Graphik"/>
                <a:cs typeface="Graphik"/>
                <a:sym typeface="Graphik"/>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85843" hangingPunct="0">
              <a:spcBef>
                <a:spcPts val="1238"/>
              </a:spcBef>
              <a:buClrTx/>
              <a:defRPr/>
            </a:pPr>
            <a:fld id="{86CB4B4D-7CA3-9044-876B-883B54F8677D}" type="slidenum">
              <a:rPr lang="en-US" sz="750" kern="0"/>
              <a:pPr defTabSz="1285843" hangingPunct="0">
                <a:spcBef>
                  <a:spcPts val="1238"/>
                </a:spcBef>
                <a:buClrTx/>
                <a:defRPr/>
              </a:pPr>
              <a:t>39</a:t>
            </a:fld>
            <a:endParaRPr lang="en-US" sz="750" kern="0" dirty="0"/>
          </a:p>
        </p:txBody>
      </p:sp>
      <p:sp>
        <p:nvSpPr>
          <p:cNvPr id="3" name="TextBox 2">
            <a:extLst>
              <a:ext uri="{FF2B5EF4-FFF2-40B4-BE49-F238E27FC236}">
                <a16:creationId xmlns:a16="http://schemas.microsoft.com/office/drawing/2014/main" id="{8958DE13-566E-476F-9597-CA2E31DD5CAF}"/>
              </a:ext>
            </a:extLst>
          </p:cNvPr>
          <p:cNvSpPr txBox="1"/>
          <p:nvPr/>
        </p:nvSpPr>
        <p:spPr>
          <a:xfrm>
            <a:off x="78173" y="880226"/>
            <a:ext cx="8833145" cy="4991110"/>
          </a:xfrm>
          <a:prstGeom prst="rect">
            <a:avLst/>
          </a:prstGeom>
          <a:noFill/>
        </p:spPr>
        <p:txBody>
          <a:bodyPr wrap="square" rtlCol="0">
            <a:spAutoFit/>
          </a:bodyPr>
          <a:lstStyle/>
          <a:p>
            <a:pPr marL="285750" indent="-285750">
              <a:spcBef>
                <a:spcPts val="450"/>
              </a:spcBef>
              <a:spcAft>
                <a:spcPts val="450"/>
              </a:spcAft>
              <a:buClr>
                <a:srgbClr val="FFC000"/>
              </a:buClr>
              <a:buSzPct val="120000"/>
              <a:buFont typeface="Wingdings" panose="05000000000000000000" pitchFamily="2" charset="2"/>
              <a:buChar char="q"/>
            </a:pPr>
            <a:r>
              <a:rPr lang="en-US" sz="1200" dirty="0">
                <a:solidFill>
                  <a:schemeClr val="tx1">
                    <a:lumMod val="75000"/>
                    <a:lumOff val="25000"/>
                  </a:schemeClr>
                </a:solidFill>
                <a:latin typeface="+mj-lt"/>
                <a:cs typeface="Calibri" panose="020F0502020204030204" pitchFamily="34" charset="0"/>
                <a:sym typeface="Graphik"/>
              </a:rPr>
              <a:t>Accept feedback from you manager &amp; be open to consider different perspectives in order to Progress &amp; move forward.</a:t>
            </a:r>
          </a:p>
          <a:p>
            <a:pPr marL="285750" indent="-285750">
              <a:spcBef>
                <a:spcPts val="450"/>
              </a:spcBef>
              <a:spcAft>
                <a:spcPts val="450"/>
              </a:spcAft>
              <a:buClr>
                <a:srgbClr val="FFC000"/>
              </a:buClr>
              <a:buSzPct val="120000"/>
              <a:buFont typeface="Wingdings" panose="05000000000000000000" pitchFamily="2" charset="2"/>
              <a:buChar char="q"/>
            </a:pPr>
            <a:r>
              <a:rPr lang="en-US" sz="1200" dirty="0">
                <a:solidFill>
                  <a:schemeClr val="tx1">
                    <a:lumMod val="75000"/>
                    <a:lumOff val="25000"/>
                  </a:schemeClr>
                </a:solidFill>
                <a:latin typeface="+mj-lt"/>
              </a:rPr>
              <a:t>Ask your manager who can support you with the development goals, such as :</a:t>
            </a:r>
          </a:p>
          <a:p>
            <a:pPr marL="457200" lvl="4" indent="-171450">
              <a:spcBef>
                <a:spcPts val="450"/>
              </a:spcBef>
              <a:spcAft>
                <a:spcPts val="450"/>
              </a:spcAft>
              <a:buClr>
                <a:srgbClr val="FFC000"/>
              </a:buClr>
              <a:buSzPct val="120000"/>
              <a:buFont typeface="Wingdings" panose="05000000000000000000" pitchFamily="2" charset="2"/>
              <a:buChar char="§"/>
            </a:pPr>
            <a:r>
              <a:rPr lang="en-US" sz="1200" dirty="0">
                <a:solidFill>
                  <a:schemeClr val="tx1">
                    <a:lumMod val="75000"/>
                    <a:lumOff val="25000"/>
                  </a:schemeClr>
                </a:solidFill>
                <a:latin typeface="+mj-lt"/>
              </a:rPr>
              <a:t>Matrix manager </a:t>
            </a:r>
          </a:p>
          <a:p>
            <a:pPr marL="457200" lvl="4" indent="-171450">
              <a:spcBef>
                <a:spcPts val="450"/>
              </a:spcBef>
              <a:spcAft>
                <a:spcPts val="450"/>
              </a:spcAft>
              <a:buClr>
                <a:srgbClr val="FFC000"/>
              </a:buClr>
              <a:buSzPct val="120000"/>
              <a:buFont typeface="Wingdings" panose="05000000000000000000" pitchFamily="2" charset="2"/>
              <a:buChar char="§"/>
            </a:pPr>
            <a:r>
              <a:rPr lang="en-US" sz="1200" dirty="0">
                <a:solidFill>
                  <a:schemeClr val="tx1">
                    <a:lumMod val="75000"/>
                    <a:lumOff val="25000"/>
                  </a:schemeClr>
                </a:solidFill>
                <a:latin typeface="+mj-lt"/>
              </a:rPr>
              <a:t>Mentor /A coach from within or outside the Division </a:t>
            </a:r>
          </a:p>
          <a:p>
            <a:pPr marL="457200" lvl="4" indent="-171450">
              <a:spcBef>
                <a:spcPts val="450"/>
              </a:spcBef>
              <a:spcAft>
                <a:spcPts val="450"/>
              </a:spcAft>
              <a:buClr>
                <a:srgbClr val="FFC000"/>
              </a:buClr>
              <a:buSzPct val="120000"/>
              <a:buFont typeface="Wingdings" panose="05000000000000000000" pitchFamily="2" charset="2"/>
              <a:buChar char="§"/>
            </a:pPr>
            <a:r>
              <a:rPr lang="en-US" sz="1200" dirty="0">
                <a:solidFill>
                  <a:schemeClr val="tx1">
                    <a:lumMod val="75000"/>
                    <a:lumOff val="25000"/>
                  </a:schemeClr>
                </a:solidFill>
                <a:latin typeface="+mj-lt"/>
              </a:rPr>
              <a:t>Trusted peers </a:t>
            </a:r>
          </a:p>
          <a:p>
            <a:pPr marL="457200" lvl="4" indent="-171450">
              <a:spcBef>
                <a:spcPts val="450"/>
              </a:spcBef>
              <a:spcAft>
                <a:spcPts val="450"/>
              </a:spcAft>
              <a:buClr>
                <a:srgbClr val="FFC000"/>
              </a:buClr>
              <a:buSzPct val="120000"/>
              <a:buFont typeface="Wingdings" panose="05000000000000000000" pitchFamily="2" charset="2"/>
              <a:buChar char="§"/>
            </a:pPr>
            <a:r>
              <a:rPr lang="en-US" sz="1200" dirty="0">
                <a:solidFill>
                  <a:schemeClr val="tx1">
                    <a:lumMod val="75000"/>
                    <a:lumOff val="25000"/>
                  </a:schemeClr>
                </a:solidFill>
                <a:latin typeface="+mj-lt"/>
              </a:rPr>
              <a:t>Subject matter expert/Senior Professional in the area you want to develop skills or a career</a:t>
            </a:r>
          </a:p>
          <a:p>
            <a:pPr marL="457200" lvl="4" indent="-171450">
              <a:spcBef>
                <a:spcPts val="450"/>
              </a:spcBef>
              <a:spcAft>
                <a:spcPts val="450"/>
              </a:spcAft>
              <a:buClr>
                <a:srgbClr val="FFC000"/>
              </a:buClr>
              <a:buSzPct val="120000"/>
              <a:buFont typeface="Wingdings" panose="05000000000000000000" pitchFamily="2" charset="2"/>
              <a:buChar char="§"/>
            </a:pPr>
            <a:r>
              <a:rPr lang="en-US" sz="1200" dirty="0">
                <a:solidFill>
                  <a:schemeClr val="tx1">
                    <a:lumMod val="75000"/>
                    <a:lumOff val="25000"/>
                  </a:schemeClr>
                </a:solidFill>
                <a:latin typeface="+mj-lt"/>
              </a:rPr>
              <a:t>Stakeholders who can provide useful feedback on your strengths and areas for development</a:t>
            </a:r>
            <a:endParaRPr lang="en-IN" sz="1200" dirty="0">
              <a:solidFill>
                <a:schemeClr val="tx1">
                  <a:lumMod val="75000"/>
                  <a:lumOff val="25000"/>
                </a:schemeClr>
              </a:solidFill>
              <a:latin typeface="+mj-lt"/>
            </a:endParaRPr>
          </a:p>
          <a:p>
            <a:pPr marL="285750" indent="-285750">
              <a:spcBef>
                <a:spcPts val="450"/>
              </a:spcBef>
              <a:spcAft>
                <a:spcPts val="450"/>
              </a:spcAft>
              <a:buClr>
                <a:srgbClr val="FFC000"/>
              </a:buClr>
              <a:buSzPct val="120000"/>
              <a:buFont typeface="Wingdings" panose="05000000000000000000" pitchFamily="2" charset="2"/>
              <a:buChar char="q"/>
            </a:pPr>
            <a:r>
              <a:rPr lang="en-US" sz="1200" dirty="0">
                <a:solidFill>
                  <a:schemeClr val="tx1">
                    <a:lumMod val="75000"/>
                    <a:lumOff val="25000"/>
                  </a:schemeClr>
                </a:solidFill>
                <a:latin typeface="+mj-lt"/>
              </a:rPr>
              <a:t>Have a balance of short-term goals with a longer-term ambition</a:t>
            </a:r>
            <a:endParaRPr lang="en-GB" sz="1200" dirty="0">
              <a:solidFill>
                <a:schemeClr val="tx1">
                  <a:lumMod val="75000"/>
                  <a:lumOff val="25000"/>
                </a:schemeClr>
              </a:solidFill>
              <a:latin typeface="+mj-lt"/>
              <a:cs typeface="Calibri" panose="020F0502020204030204" pitchFamily="34" charset="0"/>
              <a:sym typeface="Graphik"/>
            </a:endParaRPr>
          </a:p>
          <a:p>
            <a:pPr marL="285750" lvl="0" indent="-285750" defTabSz="292100" hangingPunct="0">
              <a:spcBef>
                <a:spcPts val="450"/>
              </a:spcBef>
              <a:spcAft>
                <a:spcPts val="450"/>
              </a:spcAft>
              <a:buClr>
                <a:srgbClr val="FFC000"/>
              </a:buClr>
              <a:buSzPct val="120000"/>
              <a:buFont typeface="Wingdings" panose="05000000000000000000" pitchFamily="2" charset="2"/>
              <a:buChar char="q"/>
              <a:defRPr/>
            </a:pPr>
            <a:r>
              <a:rPr lang="en-GB" sz="1200" dirty="0">
                <a:solidFill>
                  <a:schemeClr val="tx1">
                    <a:lumMod val="75000"/>
                    <a:lumOff val="25000"/>
                  </a:schemeClr>
                </a:solidFill>
                <a:latin typeface="+mj-lt"/>
                <a:cs typeface="Calibri" panose="020F0502020204030204" pitchFamily="34" charset="0"/>
                <a:sym typeface="Graphik"/>
              </a:rPr>
              <a:t>Focus on Development rather than when is my next Promotion.</a:t>
            </a:r>
          </a:p>
          <a:p>
            <a:pPr marL="285750" lvl="0" indent="-285750" defTabSz="292100" hangingPunct="0">
              <a:spcBef>
                <a:spcPts val="450"/>
              </a:spcBef>
              <a:spcAft>
                <a:spcPts val="450"/>
              </a:spcAft>
              <a:buClr>
                <a:srgbClr val="FFC000"/>
              </a:buClr>
              <a:buSzPct val="120000"/>
              <a:buFont typeface="Wingdings" panose="05000000000000000000" pitchFamily="2" charset="2"/>
              <a:buChar char="q"/>
              <a:defRPr/>
            </a:pPr>
            <a:r>
              <a:rPr lang="en-GB" sz="1200" dirty="0">
                <a:solidFill>
                  <a:schemeClr val="tx1">
                    <a:lumMod val="75000"/>
                    <a:lumOff val="25000"/>
                  </a:schemeClr>
                </a:solidFill>
                <a:latin typeface="+mj-lt"/>
                <a:cs typeface="Calibri" panose="020F0502020204030204" pitchFamily="34" charset="0"/>
                <a:sym typeface="Graphik"/>
              </a:rPr>
              <a:t>Make sure you understand all points discussed and align your manager to your IDP.</a:t>
            </a:r>
          </a:p>
          <a:p>
            <a:pPr marL="285750" indent="-285750" defTabSz="292100" hangingPunct="0">
              <a:spcBef>
                <a:spcPts val="450"/>
              </a:spcBef>
              <a:spcAft>
                <a:spcPts val="450"/>
              </a:spcAft>
              <a:buClr>
                <a:srgbClr val="FFC000"/>
              </a:buClr>
              <a:buSzPct val="120000"/>
              <a:buFont typeface="Wingdings" panose="05000000000000000000" pitchFamily="2" charset="2"/>
              <a:buChar char="q"/>
              <a:defRPr/>
            </a:pPr>
            <a:r>
              <a:rPr lang="en-IN" sz="1200" dirty="0">
                <a:solidFill>
                  <a:schemeClr val="tx1">
                    <a:lumMod val="75000"/>
                    <a:lumOff val="25000"/>
                  </a:schemeClr>
                </a:solidFill>
                <a:latin typeface="+mj-lt"/>
                <a:cs typeface="Calibri" panose="020F0502020204030204" pitchFamily="34" charset="0"/>
              </a:rPr>
              <a:t>Update your IDP in IGrow and start moving towards your career goals </a:t>
            </a:r>
            <a:r>
              <a:rPr lang="en-IN" sz="1200" b="1" dirty="0">
                <a:solidFill>
                  <a:schemeClr val="tx1">
                    <a:lumMod val="75000"/>
                    <a:lumOff val="25000"/>
                  </a:schemeClr>
                </a:solidFill>
                <a:latin typeface="+mj-lt"/>
                <a:cs typeface="Calibri" panose="020F0502020204030204" pitchFamily="34" charset="0"/>
              </a:rPr>
              <a:t>TODAY</a:t>
            </a:r>
          </a:p>
          <a:p>
            <a:pPr marL="234950" lvl="0" algn="just" defTabSz="292100" hangingPunct="0">
              <a:lnSpc>
                <a:spcPct val="150000"/>
              </a:lnSpc>
              <a:spcBef>
                <a:spcPts val="600"/>
              </a:spcBef>
              <a:buClr>
                <a:srgbClr val="0070C0"/>
              </a:buClr>
              <a:defRPr/>
            </a:pPr>
            <a:endParaRPr lang="en-GB" dirty="0">
              <a:solidFill>
                <a:srgbClr val="646464"/>
              </a:solidFill>
              <a:latin typeface="+mj-lt"/>
              <a:cs typeface="Calibri" panose="020F0502020204030204" pitchFamily="34" charset="0"/>
              <a:sym typeface="Graphik"/>
            </a:endParaRPr>
          </a:p>
          <a:p>
            <a:pPr>
              <a:spcBef>
                <a:spcPts val="450"/>
              </a:spcBef>
              <a:spcAft>
                <a:spcPts val="450"/>
              </a:spcAft>
              <a:buClr>
                <a:srgbClr val="0070C0"/>
              </a:buClr>
              <a:buSzPct val="120000"/>
            </a:pPr>
            <a:endParaRPr lang="en-GB" b="1" dirty="0">
              <a:solidFill>
                <a:srgbClr val="646464"/>
              </a:solidFill>
              <a:latin typeface="+mj-lt"/>
              <a:cs typeface="News Cycle" panose="020B0604020202020204" charset="2"/>
            </a:endParaRPr>
          </a:p>
          <a:p>
            <a:pPr marL="257175" indent="-257175">
              <a:spcBef>
                <a:spcPts val="450"/>
              </a:spcBef>
              <a:spcAft>
                <a:spcPts val="450"/>
              </a:spcAft>
              <a:buFont typeface="+mj-lt"/>
              <a:buAutoNum type="arabicPeriod"/>
            </a:pPr>
            <a:endParaRPr lang="en-GB" b="1" dirty="0">
              <a:solidFill>
                <a:schemeClr val="tx1"/>
              </a:solidFill>
              <a:latin typeface="+mj-lt"/>
            </a:endParaRPr>
          </a:p>
          <a:p>
            <a:pPr>
              <a:spcBef>
                <a:spcPts val="450"/>
              </a:spcBef>
              <a:spcAft>
                <a:spcPts val="450"/>
              </a:spcAft>
            </a:pPr>
            <a:endParaRPr lang="en-GB" b="1" dirty="0">
              <a:solidFill>
                <a:schemeClr val="tx1"/>
              </a:solidFill>
              <a:latin typeface="+mj-lt"/>
            </a:endParaRPr>
          </a:p>
        </p:txBody>
      </p:sp>
    </p:spTree>
    <p:extLst>
      <p:ext uri="{BB962C8B-B14F-4D97-AF65-F5344CB8AC3E}">
        <p14:creationId xmlns:p14="http://schemas.microsoft.com/office/powerpoint/2010/main" val="880289359"/>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3C8A70D-7CA5-46C3-B236-C4B4352F16AD}"/>
              </a:ext>
            </a:extLst>
          </p:cNvPr>
          <p:cNvSpPr>
            <a:spLocks noGrp="1"/>
          </p:cNvSpPr>
          <p:nvPr>
            <p:ph type="ctrTitle"/>
          </p:nvPr>
        </p:nvSpPr>
        <p:spPr>
          <a:xfrm>
            <a:off x="550500" y="1451700"/>
            <a:ext cx="3638700" cy="2240100"/>
          </a:xfrm>
        </p:spPr>
        <p:txBody>
          <a:bodyPr/>
          <a:lstStyle/>
          <a:p>
            <a:pPr algn="ctr"/>
            <a:r>
              <a:rPr lang="en-US" sz="3600" dirty="0"/>
              <a:t>New Career Reality</a:t>
            </a:r>
            <a:br>
              <a:rPr lang="en-US" sz="3600" dirty="0"/>
            </a:br>
            <a:br>
              <a:rPr lang="en-US" sz="3600" dirty="0"/>
            </a:br>
            <a:r>
              <a:rPr lang="en-US" sz="3600" dirty="0"/>
              <a:t> </a:t>
            </a:r>
          </a:p>
        </p:txBody>
      </p:sp>
      <p:sp>
        <p:nvSpPr>
          <p:cNvPr id="2" name="Slide Number Placeholder 1">
            <a:extLst>
              <a:ext uri="{FF2B5EF4-FFF2-40B4-BE49-F238E27FC236}">
                <a16:creationId xmlns:a16="http://schemas.microsoft.com/office/drawing/2014/main" id="{378DFDD7-7689-4FAF-B42D-5468F3BF664A}"/>
              </a:ext>
            </a:extLst>
          </p:cNvPr>
          <p:cNvSpPr>
            <a:spLocks noGrp="1"/>
          </p:cNvSpPr>
          <p:nvPr>
            <p:ph type="sldNum" idx="4294967295"/>
          </p:nvPr>
        </p:nvSpPr>
        <p:spPr>
          <a:xfrm>
            <a:off x="8783638" y="4687888"/>
            <a:ext cx="360362" cy="455612"/>
          </a:xfrm>
        </p:spPr>
        <p:txBody>
          <a:bodyPr/>
          <a:lstStyle/>
          <a:p>
            <a:pPr marL="0" lvl="0" indent="0" algn="ctr" rtl="0">
              <a:spcBef>
                <a:spcPts val="0"/>
              </a:spcBef>
              <a:spcAft>
                <a:spcPts val="0"/>
              </a:spcAft>
              <a:buNone/>
            </a:pPr>
            <a:fld id="{00000000-1234-1234-1234-123412341234}" type="slidenum">
              <a:rPr lang="en" smtClean="0"/>
              <a:t>4</a:t>
            </a:fld>
            <a:endParaRPr lang="en" dirty="0"/>
          </a:p>
        </p:txBody>
      </p:sp>
    </p:spTree>
    <p:extLst>
      <p:ext uri="{BB962C8B-B14F-4D97-AF65-F5344CB8AC3E}">
        <p14:creationId xmlns:p14="http://schemas.microsoft.com/office/powerpoint/2010/main" val="32226265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4B44F5-7B0C-40AD-8EEF-07BC7222B5B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40</a:t>
            </a:fld>
            <a:endParaRPr lang="en" dirty="0"/>
          </a:p>
        </p:txBody>
      </p:sp>
      <p:sp>
        <p:nvSpPr>
          <p:cNvPr id="24" name="Rectangle 3">
            <a:extLst>
              <a:ext uri="{FF2B5EF4-FFF2-40B4-BE49-F238E27FC236}">
                <a16:creationId xmlns:a16="http://schemas.microsoft.com/office/drawing/2014/main" id="{E7A74461-C990-4160-92BD-C3AD8B3A9AF7}"/>
              </a:ext>
            </a:extLst>
          </p:cNvPr>
          <p:cNvSpPr txBox="1">
            <a:spLocks noChangeArrowheads="1"/>
          </p:cNvSpPr>
          <p:nvPr/>
        </p:nvSpPr>
        <p:spPr>
          <a:xfrm>
            <a:off x="39688" y="84137"/>
            <a:ext cx="8197850" cy="5921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en-US" sz="2400" b="1" dirty="0">
                <a:solidFill>
                  <a:srgbClr val="00B0F0"/>
                </a:solidFill>
                <a:latin typeface="Century Gothic" panose="020B0502020202020204" pitchFamily="34" charset="0"/>
              </a:rPr>
              <a:t>LONG–TERM CAREER GROWTH</a:t>
            </a:r>
          </a:p>
        </p:txBody>
      </p:sp>
      <p:sp>
        <p:nvSpPr>
          <p:cNvPr id="26" name="TextBox 25">
            <a:extLst>
              <a:ext uri="{FF2B5EF4-FFF2-40B4-BE49-F238E27FC236}">
                <a16:creationId xmlns:a16="http://schemas.microsoft.com/office/drawing/2014/main" id="{EEFCCE84-D80C-4B3A-A60C-68D99B69BF9B}"/>
              </a:ext>
            </a:extLst>
          </p:cNvPr>
          <p:cNvSpPr txBox="1"/>
          <p:nvPr/>
        </p:nvSpPr>
        <p:spPr>
          <a:xfrm>
            <a:off x="167619" y="790243"/>
            <a:ext cx="8068733" cy="1397819"/>
          </a:xfrm>
          <a:prstGeom prst="rect">
            <a:avLst/>
          </a:prstGeom>
          <a:noFill/>
        </p:spPr>
        <p:txBody>
          <a:bodyPr wrap="square" rtlCol="0">
            <a:spAutoFit/>
          </a:bodyPr>
          <a:lstStyle/>
          <a:p>
            <a:pPr marL="285750" indent="-285750">
              <a:buFont typeface="Wingdings" panose="05000000000000000000" pitchFamily="2" charset="2"/>
              <a:buChar char="q"/>
              <a:defRPr/>
            </a:pPr>
            <a:endParaRPr lang="en-US" dirty="0">
              <a:solidFill>
                <a:schemeClr val="tx2">
                  <a:lumMod val="25000"/>
                </a:schemeClr>
              </a:solidFill>
              <a:latin typeface="+mj-lt"/>
            </a:endParaRPr>
          </a:p>
          <a:p>
            <a:pPr marL="285750" indent="-285750">
              <a:spcBef>
                <a:spcPts val="450"/>
              </a:spcBef>
              <a:spcAft>
                <a:spcPts val="450"/>
              </a:spcAft>
              <a:buClr>
                <a:srgbClr val="FFC000"/>
              </a:buClr>
              <a:buSzPct val="120000"/>
              <a:buFont typeface="Wingdings" panose="05000000000000000000" pitchFamily="2" charset="2"/>
              <a:buChar char="q"/>
              <a:defRPr/>
            </a:pPr>
            <a:r>
              <a:rPr lang="en-US" altLang="en-US" sz="1200" dirty="0">
                <a:solidFill>
                  <a:schemeClr val="tx1">
                    <a:lumMod val="75000"/>
                    <a:lumOff val="25000"/>
                  </a:schemeClr>
                </a:solidFill>
                <a:latin typeface="+mj-lt"/>
              </a:rPr>
              <a:t>Understanding how to build your own career is the foundation to reach your career aspiration &amp; long-term career growth.</a:t>
            </a:r>
          </a:p>
          <a:p>
            <a:pPr marL="285750" indent="-285750">
              <a:spcBef>
                <a:spcPts val="450"/>
              </a:spcBef>
              <a:spcAft>
                <a:spcPts val="450"/>
              </a:spcAft>
              <a:buClr>
                <a:srgbClr val="FFC000"/>
              </a:buClr>
              <a:buSzPct val="120000"/>
              <a:buFont typeface="Wingdings" panose="05000000000000000000" pitchFamily="2" charset="2"/>
              <a:buChar char="q"/>
              <a:defRPr/>
            </a:pPr>
            <a:r>
              <a:rPr lang="en-US" altLang="en-US" sz="1200" dirty="0">
                <a:solidFill>
                  <a:schemeClr val="tx1">
                    <a:lumMod val="75000"/>
                    <a:lumOff val="25000"/>
                  </a:schemeClr>
                </a:solidFill>
                <a:latin typeface="+mj-lt"/>
              </a:rPr>
              <a:t>Careers are long-term in nature and the best ones evolve thoughtfully</a:t>
            </a:r>
          </a:p>
          <a:p>
            <a:pPr>
              <a:spcBef>
                <a:spcPts val="450"/>
              </a:spcBef>
              <a:spcAft>
                <a:spcPts val="450"/>
              </a:spcAft>
              <a:buClr>
                <a:srgbClr val="FFC000"/>
              </a:buClr>
              <a:buSzPct val="120000"/>
              <a:defRPr/>
            </a:pPr>
            <a:endParaRPr lang="en-US" altLang="en-US" dirty="0">
              <a:solidFill>
                <a:srgbClr val="646464"/>
              </a:solidFill>
              <a:latin typeface="+mj-lt"/>
            </a:endParaRPr>
          </a:p>
        </p:txBody>
      </p:sp>
      <p:sp>
        <p:nvSpPr>
          <p:cNvPr id="7" name="Oval 6">
            <a:extLst>
              <a:ext uri="{FF2B5EF4-FFF2-40B4-BE49-F238E27FC236}">
                <a16:creationId xmlns:a16="http://schemas.microsoft.com/office/drawing/2014/main" id="{E0607683-0D14-EEDE-CAD3-EBC362D419E3}"/>
              </a:ext>
            </a:extLst>
          </p:cNvPr>
          <p:cNvSpPr/>
          <p:nvPr/>
        </p:nvSpPr>
        <p:spPr>
          <a:xfrm>
            <a:off x="5827059" y="2931459"/>
            <a:ext cx="1174376" cy="932329"/>
          </a:xfrm>
          <a:prstGeom prst="ellipse">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screenshot of a computer&#10;&#10;Description automatically generated with medium confidence">
            <a:extLst>
              <a:ext uri="{FF2B5EF4-FFF2-40B4-BE49-F238E27FC236}">
                <a16:creationId xmlns:a16="http://schemas.microsoft.com/office/drawing/2014/main" id="{95CDC963-147A-F6F8-9396-580A8F7B426F}"/>
              </a:ext>
            </a:extLst>
          </p:cNvPr>
          <p:cNvPicPr>
            <a:picLocks noChangeAspect="1"/>
          </p:cNvPicPr>
          <p:nvPr/>
        </p:nvPicPr>
        <p:blipFill>
          <a:blip r:embed="rId3"/>
          <a:stretch>
            <a:fillRect/>
          </a:stretch>
        </p:blipFill>
        <p:spPr>
          <a:xfrm>
            <a:off x="1765005" y="2113931"/>
            <a:ext cx="5316279" cy="2870084"/>
          </a:xfrm>
          <a:prstGeom prst="rect">
            <a:avLst/>
          </a:prstGeom>
        </p:spPr>
      </p:pic>
    </p:spTree>
    <p:extLst>
      <p:ext uri="{BB962C8B-B14F-4D97-AF65-F5344CB8AC3E}">
        <p14:creationId xmlns:p14="http://schemas.microsoft.com/office/powerpoint/2010/main" val="11753542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4826780-258B-4ACD-BA8E-A52405C8264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41</a:t>
            </a:fld>
            <a:endParaRPr lang="en" dirty="0"/>
          </a:p>
        </p:txBody>
      </p:sp>
      <p:sp>
        <p:nvSpPr>
          <p:cNvPr id="3" name="Rectangle 2">
            <a:extLst>
              <a:ext uri="{FF2B5EF4-FFF2-40B4-BE49-F238E27FC236}">
                <a16:creationId xmlns:a16="http://schemas.microsoft.com/office/drawing/2014/main" id="{F01C4E63-CC37-43AE-8187-B16BF7B4CE49}"/>
              </a:ext>
            </a:extLst>
          </p:cNvPr>
          <p:cNvSpPr/>
          <p:nvPr/>
        </p:nvSpPr>
        <p:spPr>
          <a:xfrm>
            <a:off x="133997" y="58935"/>
            <a:ext cx="4735592" cy="523220"/>
          </a:xfrm>
          <a:prstGeom prst="rect">
            <a:avLst/>
          </a:prstGeom>
        </p:spPr>
        <p:txBody>
          <a:bodyPr wrap="none">
            <a:spAutoFit/>
          </a:bodyPr>
          <a:lstStyle/>
          <a:p>
            <a:pPr lvl="0" defTabSz="1160859" hangingPunct="0">
              <a:buClrTx/>
              <a:defRPr/>
            </a:pPr>
            <a:r>
              <a:rPr lang="en-US" sz="2800" b="1" cap="all" dirty="0">
                <a:solidFill>
                  <a:srgbClr val="00B0F0"/>
                </a:solidFill>
                <a:latin typeface="Century Gothic" panose="020B0502020202020204" pitchFamily="34" charset="0"/>
                <a:sym typeface="Arial Black"/>
              </a:rPr>
              <a:t>TODAY’s CAREER SUCCESS</a:t>
            </a:r>
          </a:p>
        </p:txBody>
      </p:sp>
      <p:sp>
        <p:nvSpPr>
          <p:cNvPr id="4" name="Rectangle 3">
            <a:extLst>
              <a:ext uri="{FF2B5EF4-FFF2-40B4-BE49-F238E27FC236}">
                <a16:creationId xmlns:a16="http://schemas.microsoft.com/office/drawing/2014/main" id="{92F745C0-B3FF-4B10-817E-65887122BF09}"/>
              </a:ext>
            </a:extLst>
          </p:cNvPr>
          <p:cNvSpPr/>
          <p:nvPr/>
        </p:nvSpPr>
        <p:spPr>
          <a:xfrm>
            <a:off x="3104349" y="4656523"/>
            <a:ext cx="5736131" cy="307777"/>
          </a:xfrm>
          <a:prstGeom prst="rect">
            <a:avLst/>
          </a:prstGeom>
        </p:spPr>
        <p:txBody>
          <a:bodyPr wrap="square">
            <a:spAutoFit/>
          </a:bodyPr>
          <a:lstStyle/>
          <a:p>
            <a:pPr lvl="0" algn="ctr" fontAlgn="base">
              <a:spcBef>
                <a:spcPct val="0"/>
              </a:spcBef>
              <a:spcAft>
                <a:spcPct val="0"/>
              </a:spcAft>
              <a:buClrTx/>
              <a:defRPr/>
            </a:pPr>
            <a:r>
              <a:rPr lang="en-GB" b="1" kern="1200" cap="all" dirty="0">
                <a:solidFill>
                  <a:srgbClr val="00B0F0"/>
                </a:solidFill>
                <a:latin typeface="Century Gothic" panose="020B0502020202020204" pitchFamily="34" charset="0"/>
                <a:cs typeface="Arial" panose="020B0604020202020204" pitchFamily="34" charset="0"/>
              </a:rPr>
              <a:t>YOUR CAREER IS a JOURNEY NOT A DESTINATION</a:t>
            </a:r>
          </a:p>
        </p:txBody>
      </p:sp>
      <p:sp>
        <p:nvSpPr>
          <p:cNvPr id="5" name="CuadroTexto 11">
            <a:extLst>
              <a:ext uri="{FF2B5EF4-FFF2-40B4-BE49-F238E27FC236}">
                <a16:creationId xmlns:a16="http://schemas.microsoft.com/office/drawing/2014/main" id="{AD167416-C538-4283-90D9-4D8BA13BC773}"/>
              </a:ext>
            </a:extLst>
          </p:cNvPr>
          <p:cNvSpPr txBox="1"/>
          <p:nvPr/>
        </p:nvSpPr>
        <p:spPr>
          <a:xfrm>
            <a:off x="0" y="970357"/>
            <a:ext cx="6969133" cy="3770263"/>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400" b="1" i="0" u="none" strike="noStrike" kern="1200" cap="all" spc="0" normalizeH="0" baseline="0" noProof="0" dirty="0">
                <a:ln>
                  <a:noFill/>
                </a:ln>
                <a:solidFill>
                  <a:schemeClr val="tx2">
                    <a:lumMod val="50000"/>
                  </a:schemeClr>
                </a:solidFill>
                <a:effectLst/>
                <a:uLnTx/>
                <a:uFillTx/>
                <a:latin typeface="+mj-lt"/>
                <a:cs typeface="Arial" panose="020B0604020202020204" pitchFamily="34" charset="0"/>
              </a:rPr>
              <a:t>Own your journey</a:t>
            </a:r>
            <a:br>
              <a:rPr kumimoji="0" lang="en-US" sz="1600" b="1" i="0" u="none" strike="noStrike" kern="1200" cap="none" spc="0" normalizeH="0" baseline="0" noProof="0" dirty="0">
                <a:ln>
                  <a:noFill/>
                </a:ln>
                <a:solidFill>
                  <a:schemeClr val="tx2">
                    <a:lumMod val="50000"/>
                  </a:schemeClr>
                </a:solidFill>
                <a:effectLst/>
                <a:uLnTx/>
                <a:uFillTx/>
                <a:latin typeface="+mj-lt"/>
                <a:cs typeface="Arial" panose="020B0604020202020204" pitchFamily="34" charset="0"/>
              </a:rPr>
            </a:br>
            <a:r>
              <a:rPr kumimoji="0" lang="en-US" sz="1200" b="1" i="0" u="none" strike="noStrike" kern="1200" cap="none" spc="0" normalizeH="0" baseline="0" noProof="0" dirty="0">
                <a:ln>
                  <a:noFill/>
                </a:ln>
                <a:solidFill>
                  <a:schemeClr val="tx2">
                    <a:lumMod val="50000"/>
                  </a:schemeClr>
                </a:solidFill>
                <a:effectLst/>
                <a:uLnTx/>
                <a:uFillTx/>
                <a:latin typeface="+mj-lt"/>
                <a:cs typeface="Arial" panose="020B0604020202020204" pitchFamily="34" charset="0"/>
              </a:rPr>
              <a:t>– it’s your career</a:t>
            </a: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200" b="1" kern="1200" dirty="0">
              <a:solidFill>
                <a:schemeClr val="tx2">
                  <a:lumMod val="50000"/>
                </a:schemeClr>
              </a:solidFill>
              <a:latin typeface="+mj-lt"/>
              <a:cs typeface="Arial" panose="020B0604020202020204" pitchFamily="34" charset="0"/>
            </a:endParaRPr>
          </a:p>
          <a:p>
            <a:pPr algn="ctr" defTabSz="457200">
              <a:buClrTx/>
              <a:defRPr/>
            </a:pPr>
            <a:r>
              <a:rPr lang="en-US" b="1" kern="1200" cap="all" dirty="0">
                <a:solidFill>
                  <a:schemeClr val="tx2">
                    <a:lumMod val="50000"/>
                  </a:schemeClr>
                </a:solidFill>
                <a:latin typeface="+mj-lt"/>
                <a:cs typeface="Arial" panose="020B0604020202020204" pitchFamily="34" charset="0"/>
              </a:rPr>
              <a:t>Know your purpose and values</a:t>
            </a:r>
            <a:br>
              <a:rPr lang="en-US" b="1" kern="1200" cap="all" dirty="0">
                <a:solidFill>
                  <a:schemeClr val="tx2">
                    <a:lumMod val="50000"/>
                  </a:schemeClr>
                </a:solidFill>
                <a:latin typeface="+mj-lt"/>
                <a:cs typeface="Arial" panose="020B0604020202020204" pitchFamily="34" charset="0"/>
              </a:rPr>
            </a:br>
            <a:r>
              <a:rPr lang="en-US" b="1" kern="1200" cap="all" dirty="0">
                <a:solidFill>
                  <a:schemeClr val="tx2">
                    <a:lumMod val="50000"/>
                  </a:schemeClr>
                </a:solidFill>
                <a:latin typeface="+mj-lt"/>
                <a:cs typeface="Arial" panose="020B0604020202020204" pitchFamily="34" charset="0"/>
              </a:rPr>
              <a:t> </a:t>
            </a:r>
            <a:r>
              <a:rPr lang="en-US" sz="1200" b="1" kern="1200" dirty="0">
                <a:solidFill>
                  <a:schemeClr val="tx2">
                    <a:lumMod val="50000"/>
                  </a:schemeClr>
                </a:solidFill>
                <a:latin typeface="+mj-lt"/>
                <a:cs typeface="Arial" panose="020B0604020202020204" pitchFamily="34" charset="0"/>
              </a:rPr>
              <a:t>– they define your unique  journey</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chemeClr val="tx2">
                  <a:lumMod val="50000"/>
                </a:schemeClr>
              </a:solidFill>
              <a:effectLst/>
              <a:uLnTx/>
              <a:uFillTx/>
              <a:latin typeface="+mj-lt"/>
              <a:cs typeface="Arial" panose="020B0604020202020204" pitchFamily="34" charset="0"/>
            </a:endParaRPr>
          </a:p>
          <a:p>
            <a:pPr algn="ctr" defTabSz="457200">
              <a:buClrTx/>
              <a:defRPr/>
            </a:pPr>
            <a:r>
              <a:rPr lang="en-US" b="1" kern="1200" cap="all" dirty="0">
                <a:solidFill>
                  <a:schemeClr val="tx2">
                    <a:lumMod val="50000"/>
                  </a:schemeClr>
                </a:solidFill>
                <a:latin typeface="+mj-lt"/>
                <a:cs typeface="Arial" panose="020B0604020202020204" pitchFamily="34" charset="0"/>
              </a:rPr>
              <a:t>Have a growth and development mindset</a:t>
            </a:r>
            <a:br>
              <a:rPr lang="en-US" sz="1600" b="1" kern="1200" dirty="0">
                <a:solidFill>
                  <a:schemeClr val="tx2">
                    <a:lumMod val="50000"/>
                  </a:schemeClr>
                </a:solidFill>
                <a:latin typeface="+mj-lt"/>
                <a:cs typeface="Arial" panose="020B0604020202020204" pitchFamily="34" charset="0"/>
              </a:rPr>
            </a:br>
            <a:r>
              <a:rPr lang="en-US" sz="1200" b="1" kern="1200" dirty="0">
                <a:solidFill>
                  <a:schemeClr val="tx2">
                    <a:lumMod val="50000"/>
                  </a:schemeClr>
                </a:solidFill>
                <a:latin typeface="+mj-lt"/>
                <a:cs typeface="Arial" panose="020B0604020202020204" pitchFamily="34" charset="0"/>
              </a:rPr>
              <a:t>– gather skills, experiences and expertise</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chemeClr val="tx2">
                  <a:lumMod val="50000"/>
                </a:schemeClr>
              </a:solidFill>
              <a:effectLst/>
              <a:uLnTx/>
              <a:uFillTx/>
              <a:latin typeface="+mj-lt"/>
              <a:cs typeface="Arial" panose="020B0604020202020204" pitchFamily="34" charset="0"/>
            </a:endParaRPr>
          </a:p>
          <a:p>
            <a:pPr algn="ctr" defTabSz="457200">
              <a:buClrTx/>
              <a:defRPr/>
            </a:pPr>
            <a:r>
              <a:rPr lang="en-US" sz="1200" b="1" kern="1200" cap="all" dirty="0">
                <a:solidFill>
                  <a:schemeClr val="tx2">
                    <a:lumMod val="50000"/>
                  </a:schemeClr>
                </a:solidFill>
                <a:latin typeface="+mj-lt"/>
                <a:cs typeface="Arial" panose="020B0604020202020204" pitchFamily="34" charset="0"/>
              </a:rPr>
              <a:t>Reinvent your professional self</a:t>
            </a:r>
            <a:br>
              <a:rPr lang="en-US" b="1" kern="1200" dirty="0">
                <a:solidFill>
                  <a:schemeClr val="tx2">
                    <a:lumMod val="50000"/>
                  </a:schemeClr>
                </a:solidFill>
                <a:latin typeface="+mj-lt"/>
                <a:cs typeface="Arial" panose="020B0604020202020204" pitchFamily="34" charset="0"/>
              </a:rPr>
            </a:br>
            <a:r>
              <a:rPr lang="en-US" sz="1100" b="1" kern="1200" dirty="0">
                <a:solidFill>
                  <a:schemeClr val="tx2">
                    <a:lumMod val="50000"/>
                  </a:schemeClr>
                </a:solidFill>
                <a:latin typeface="+mj-lt"/>
                <a:cs typeface="Arial" panose="020B0604020202020204" pitchFamily="34" charset="0"/>
              </a:rPr>
              <a:t>– as things change so must you</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chemeClr val="tx2">
                  <a:lumMod val="50000"/>
                </a:schemeClr>
              </a:solidFill>
              <a:effectLst/>
              <a:uLnTx/>
              <a:uFillTx/>
              <a:latin typeface="+mj-lt"/>
              <a:cs typeface="Arial" panose="020B0604020202020204" pitchFamily="34" charset="0"/>
            </a:endParaRPr>
          </a:p>
          <a:p>
            <a:pPr lvl="0" algn="ctr" defTabSz="457200">
              <a:buClrTx/>
              <a:defRPr/>
            </a:pPr>
            <a:r>
              <a:rPr lang="en-US" b="1" kern="1200" cap="all" dirty="0">
                <a:solidFill>
                  <a:schemeClr val="tx2">
                    <a:lumMod val="50000"/>
                  </a:schemeClr>
                </a:solidFill>
                <a:latin typeface="+mj-lt"/>
                <a:cs typeface="Arial" panose="020B0604020202020204" pitchFamily="34" charset="0"/>
              </a:rPr>
              <a:t>Be a lifelong learner</a:t>
            </a:r>
          </a:p>
          <a:p>
            <a:pPr lvl="0" algn="ctr" defTabSz="457200">
              <a:buClrTx/>
              <a:defRPr/>
            </a:pPr>
            <a:r>
              <a:rPr lang="en-US" sz="1200" b="1" kern="1200" dirty="0">
                <a:solidFill>
                  <a:schemeClr val="tx2">
                    <a:lumMod val="50000"/>
                  </a:schemeClr>
                </a:solidFill>
                <a:latin typeface="+mj-lt"/>
                <a:cs typeface="Arial" panose="020B0604020202020204" pitchFamily="34" charset="0"/>
              </a:rPr>
              <a:t>– it will bring lifelong employability</a:t>
            </a:r>
          </a:p>
          <a:p>
            <a:pPr lvl="0" algn="ctr" defTabSz="457200">
              <a:buClrTx/>
              <a:defRPr/>
            </a:pPr>
            <a:endParaRPr lang="en-US" sz="1200" b="1" kern="1200" dirty="0">
              <a:solidFill>
                <a:schemeClr val="tx2">
                  <a:lumMod val="50000"/>
                </a:schemeClr>
              </a:solidFill>
              <a:latin typeface="+mj-lt"/>
              <a:cs typeface="Arial" panose="020B0604020202020204" pitchFamily="34" charset="0"/>
            </a:endParaRPr>
          </a:p>
          <a:p>
            <a:pPr algn="ctr" defTabSz="457200">
              <a:buClrTx/>
              <a:defRPr/>
            </a:pPr>
            <a:r>
              <a:rPr lang="en-US" b="1" kern="1200" cap="all" dirty="0">
                <a:solidFill>
                  <a:schemeClr val="tx2">
                    <a:lumMod val="50000"/>
                  </a:schemeClr>
                </a:solidFill>
                <a:latin typeface="+mj-lt"/>
                <a:cs typeface="Arial" panose="020B0604020202020204" pitchFamily="34" charset="0"/>
              </a:rPr>
              <a:t>Leverage the tools</a:t>
            </a:r>
            <a:br>
              <a:rPr lang="en-US" sz="1600" b="1" kern="1200" dirty="0">
                <a:solidFill>
                  <a:schemeClr val="tx2">
                    <a:lumMod val="50000"/>
                  </a:schemeClr>
                </a:solidFill>
                <a:latin typeface="+mj-lt"/>
                <a:cs typeface="Arial" panose="020B0604020202020204" pitchFamily="34" charset="0"/>
              </a:rPr>
            </a:br>
            <a:r>
              <a:rPr lang="en-US" sz="1200" b="1" kern="1200" dirty="0">
                <a:solidFill>
                  <a:schemeClr val="tx2">
                    <a:lumMod val="50000"/>
                  </a:schemeClr>
                </a:solidFill>
                <a:latin typeface="+mj-lt"/>
                <a:cs typeface="Arial" panose="020B0604020202020204" pitchFamily="34" charset="0"/>
              </a:rPr>
              <a:t>– make sure you are ready</a:t>
            </a:r>
          </a:p>
          <a:p>
            <a:pPr lvl="0" algn="ctr" defTabSz="457200">
              <a:buClrTx/>
              <a:defRPr/>
            </a:pPr>
            <a:endParaRPr lang="en-US" sz="1200" b="1" kern="1200" dirty="0">
              <a:solidFill>
                <a:schemeClr val="tx2">
                  <a:lumMod val="50000"/>
                </a:schemeClr>
              </a:solidFill>
              <a:latin typeface="Arial" panose="020B0604020202020204" pitchFamily="34" charset="0"/>
              <a:cs typeface="Arial" panose="020B0604020202020204" pitchFamily="34"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chemeClr val="tx2">
                  <a:lumMod val="50000"/>
                </a:schemeClr>
              </a:solidFill>
              <a:effectLst/>
              <a:uLnTx/>
              <a:uFillTx/>
              <a:latin typeface="Century Gothic" panose="020B0502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D5921664-8F26-4798-823F-9DABDFDF8010}"/>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t="4033"/>
          <a:stretch/>
        </p:blipFill>
        <p:spPr>
          <a:xfrm>
            <a:off x="5817281" y="970357"/>
            <a:ext cx="2850309" cy="3139981"/>
          </a:xfrm>
          <a:prstGeom prst="rect">
            <a:avLst/>
          </a:prstGeom>
        </p:spPr>
      </p:pic>
    </p:spTree>
    <p:extLst>
      <p:ext uri="{BB962C8B-B14F-4D97-AF65-F5344CB8AC3E}">
        <p14:creationId xmlns:p14="http://schemas.microsoft.com/office/powerpoint/2010/main" val="1305375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17F7CC-08FF-3D3B-71A1-E1B1AB24D2E5}"/>
              </a:ext>
            </a:extLst>
          </p:cNvPr>
          <p:cNvPicPr>
            <a:picLocks noChangeAspect="1"/>
          </p:cNvPicPr>
          <p:nvPr/>
        </p:nvPicPr>
        <p:blipFill>
          <a:blip r:embed="rId2"/>
          <a:stretch>
            <a:fillRect/>
          </a:stretch>
        </p:blipFill>
        <p:spPr>
          <a:xfrm>
            <a:off x="83244" y="648966"/>
            <a:ext cx="6927181" cy="4298053"/>
          </a:xfrm>
          <a:prstGeom prst="rect">
            <a:avLst/>
          </a:prstGeom>
        </p:spPr>
      </p:pic>
      <p:sp>
        <p:nvSpPr>
          <p:cNvPr id="8" name="Title 1">
            <a:extLst>
              <a:ext uri="{FF2B5EF4-FFF2-40B4-BE49-F238E27FC236}">
                <a16:creationId xmlns:a16="http://schemas.microsoft.com/office/drawing/2014/main" id="{9F75AE1E-4865-A89B-5661-00547817C227}"/>
              </a:ext>
            </a:extLst>
          </p:cNvPr>
          <p:cNvSpPr txBox="1">
            <a:spLocks/>
          </p:cNvSpPr>
          <p:nvPr/>
        </p:nvSpPr>
        <p:spPr>
          <a:xfrm>
            <a:off x="57132" y="771"/>
            <a:ext cx="6696075" cy="648195"/>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685800">
              <a:buClrTx/>
              <a:defRPr/>
            </a:pPr>
            <a:r>
              <a:rPr lang="fr-FR" sz="1800" b="1" dirty="0">
                <a:solidFill>
                  <a:srgbClr val="ACCBF9">
                    <a:lumMod val="50000"/>
                  </a:srgbClr>
                </a:solidFill>
                <a:latin typeface="Arial" panose="020B0604020202020204" pitchFamily="34" charset="0"/>
                <a:cs typeface="Arial" panose="020B0604020202020204" pitchFamily="34" charset="0"/>
              </a:rPr>
              <a:t>Career Growth &amp; Development Template Example</a:t>
            </a:r>
          </a:p>
        </p:txBody>
      </p:sp>
      <p:sp>
        <p:nvSpPr>
          <p:cNvPr id="9" name="TextBox 8">
            <a:extLst>
              <a:ext uri="{FF2B5EF4-FFF2-40B4-BE49-F238E27FC236}">
                <a16:creationId xmlns:a16="http://schemas.microsoft.com/office/drawing/2014/main" id="{3D5E5430-21F5-5105-CFC6-1637433F5630}"/>
              </a:ext>
            </a:extLst>
          </p:cNvPr>
          <p:cNvSpPr txBox="1"/>
          <p:nvPr/>
        </p:nvSpPr>
        <p:spPr>
          <a:xfrm>
            <a:off x="7010425" y="1002090"/>
            <a:ext cx="2086253" cy="3162404"/>
          </a:xfrm>
          <a:prstGeom prst="rect">
            <a:avLst/>
          </a:prstGeom>
          <a:noFill/>
          <a:ln>
            <a:solidFill>
              <a:schemeClr val="accent1">
                <a:lumMod val="75000"/>
              </a:schemeClr>
            </a:solidFill>
          </a:ln>
        </p:spPr>
        <p:txBody>
          <a:bodyPr wrap="square" rtlCol="0">
            <a:spAutoFit/>
          </a:bodyPr>
          <a:lstStyle/>
          <a:p>
            <a:pPr defTabSz="685800">
              <a:buClrTx/>
              <a:defRPr/>
            </a:pPr>
            <a:r>
              <a:rPr lang="en-US" sz="1050" kern="1200" dirty="0">
                <a:solidFill>
                  <a:prstClr val="black"/>
                </a:solidFill>
                <a:latin typeface="Segoe UI"/>
                <a:ea typeface="+mn-ea"/>
                <a:cs typeface="+mn-cs"/>
              </a:rPr>
              <a:t>IDPs available for all associates</a:t>
            </a:r>
          </a:p>
          <a:p>
            <a:pPr defTabSz="685800">
              <a:buClrTx/>
              <a:defRPr/>
            </a:pPr>
            <a:endParaRPr lang="en-US" sz="1050" kern="1200" dirty="0">
              <a:solidFill>
                <a:prstClr val="black"/>
              </a:solidFill>
              <a:latin typeface="Segoe UI"/>
              <a:ea typeface="+mn-ea"/>
              <a:cs typeface="+mn-cs"/>
            </a:endParaRPr>
          </a:p>
          <a:p>
            <a:pPr defTabSz="685800">
              <a:buClrTx/>
              <a:defRPr/>
            </a:pPr>
            <a:r>
              <a:rPr lang="en-US" sz="1050" u="sng" kern="1200" dirty="0">
                <a:solidFill>
                  <a:prstClr val="black"/>
                </a:solidFill>
                <a:latin typeface="Segoe UI"/>
                <a:ea typeface="+mn-ea"/>
                <a:cs typeface="+mn-cs"/>
              </a:rPr>
              <a:t>2 types of IDP</a:t>
            </a:r>
          </a:p>
          <a:p>
            <a:pPr defTabSz="685800">
              <a:buClrTx/>
              <a:defRPr/>
            </a:pPr>
            <a:endParaRPr lang="en-US" sz="1050" u="sng" kern="1200" dirty="0">
              <a:solidFill>
                <a:prstClr val="black"/>
              </a:solidFill>
              <a:latin typeface="Segoe UI"/>
              <a:ea typeface="+mn-ea"/>
              <a:cs typeface="+mn-cs"/>
            </a:endParaRPr>
          </a:p>
          <a:p>
            <a:pPr defTabSz="685800">
              <a:buClrTx/>
              <a:defRPr/>
            </a:pPr>
            <a:r>
              <a:rPr lang="en-US" sz="1050" kern="1200" dirty="0">
                <a:solidFill>
                  <a:prstClr val="black"/>
                </a:solidFill>
                <a:latin typeface="Segoe UI"/>
                <a:ea typeface="+mn-ea"/>
                <a:cs typeface="+mn-cs"/>
              </a:rPr>
              <a:t>1. Development in current role</a:t>
            </a:r>
          </a:p>
          <a:p>
            <a:pPr defTabSz="685800">
              <a:buClrTx/>
              <a:defRPr/>
            </a:pPr>
            <a:r>
              <a:rPr lang="en-US" sz="1050" b="1" kern="1200" dirty="0">
                <a:solidFill>
                  <a:srgbClr val="FF0000"/>
                </a:solidFill>
                <a:latin typeface="Segoe UI"/>
                <a:ea typeface="+mn-ea"/>
                <a:cs typeface="+mn-cs"/>
              </a:rPr>
              <a:t>Orange pin </a:t>
            </a:r>
            <a:r>
              <a:rPr lang="en-US" sz="1050" kern="1200" dirty="0">
                <a:solidFill>
                  <a:prstClr val="black"/>
                </a:solidFill>
                <a:latin typeface="Segoe UI"/>
                <a:ea typeface="+mn-ea"/>
                <a:cs typeface="+mn-cs"/>
              </a:rPr>
              <a:t>represents current role</a:t>
            </a:r>
          </a:p>
          <a:p>
            <a:pPr defTabSz="685800">
              <a:buClrTx/>
              <a:defRPr/>
            </a:pPr>
            <a:r>
              <a:rPr lang="en-US" sz="1050" kern="1200" dirty="0">
                <a:solidFill>
                  <a:prstClr val="black"/>
                </a:solidFill>
                <a:latin typeface="Segoe UI"/>
                <a:ea typeface="+mn-ea"/>
                <a:cs typeface="+mn-cs"/>
              </a:rPr>
              <a:t>2. Development towards future role</a:t>
            </a:r>
          </a:p>
          <a:p>
            <a:pPr defTabSz="685800">
              <a:buClrTx/>
              <a:defRPr/>
            </a:pPr>
            <a:r>
              <a:rPr lang="en-US" sz="1050" b="1" kern="1200" dirty="0">
                <a:solidFill>
                  <a:srgbClr val="00B050"/>
                </a:solidFill>
                <a:latin typeface="Segoe UI"/>
                <a:ea typeface="+mn-ea"/>
                <a:cs typeface="+mn-cs"/>
              </a:rPr>
              <a:t>Green flag </a:t>
            </a:r>
            <a:r>
              <a:rPr lang="en-US" sz="1050" kern="1200" dirty="0">
                <a:solidFill>
                  <a:prstClr val="black"/>
                </a:solidFill>
                <a:latin typeface="Segoe UI"/>
                <a:ea typeface="+mn-ea"/>
                <a:cs typeface="+mn-cs"/>
              </a:rPr>
              <a:t>represents future role </a:t>
            </a:r>
          </a:p>
          <a:p>
            <a:pPr defTabSz="685800">
              <a:buClrTx/>
              <a:defRPr/>
            </a:pPr>
            <a:endParaRPr lang="en-US" sz="1050" kern="1200" dirty="0">
              <a:solidFill>
                <a:prstClr val="black"/>
              </a:solidFill>
              <a:latin typeface="Segoe UI"/>
              <a:ea typeface="+mn-ea"/>
              <a:cs typeface="+mn-cs"/>
            </a:endParaRPr>
          </a:p>
          <a:p>
            <a:pPr defTabSz="685800">
              <a:buClrTx/>
              <a:defRPr/>
            </a:pPr>
            <a:r>
              <a:rPr lang="en-US" sz="1050" kern="1200" dirty="0">
                <a:solidFill>
                  <a:prstClr val="black"/>
                </a:solidFill>
                <a:latin typeface="Segoe UI"/>
                <a:ea typeface="+mn-ea"/>
                <a:cs typeface="+mn-cs"/>
              </a:rPr>
              <a:t>70:20:10 development must be developed by the associate to ensure accountability of their own development – HRBPs and management support to enable opportunities for development through launched mechanisms</a:t>
            </a:r>
          </a:p>
        </p:txBody>
      </p:sp>
    </p:spTree>
    <p:extLst>
      <p:ext uri="{BB962C8B-B14F-4D97-AF65-F5344CB8AC3E}">
        <p14:creationId xmlns:p14="http://schemas.microsoft.com/office/powerpoint/2010/main" val="9781932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6F284694-662D-BEE3-4E91-80C994649C96}"/>
              </a:ext>
            </a:extLst>
          </p:cNvPr>
          <p:cNvSpPr txBox="1"/>
          <p:nvPr/>
        </p:nvSpPr>
        <p:spPr>
          <a:xfrm>
            <a:off x="150322" y="0"/>
            <a:ext cx="4313190" cy="300082"/>
          </a:xfrm>
          <a:prstGeom prst="rect">
            <a:avLst/>
          </a:prstGeom>
          <a:noFill/>
        </p:spPr>
        <p:txBody>
          <a:bodyPr wrap="square" rtlCol="0">
            <a:spAutoFit/>
          </a:bodyPr>
          <a:lstStyle/>
          <a:p>
            <a:pPr defTabSz="685800">
              <a:buClrTx/>
              <a:defRPr/>
            </a:pPr>
            <a:r>
              <a:rPr lang="en-US" sz="1350" b="1" kern="1200" dirty="0">
                <a:solidFill>
                  <a:srgbClr val="0070C0"/>
                </a:solidFill>
                <a:latin typeface="Calibri" panose="020F0502020204030204"/>
                <a:ea typeface="+mn-ea"/>
                <a:cs typeface="+mn-cs"/>
              </a:rPr>
              <a:t>Talent Mgmt. Plan on a Page [POAP]</a:t>
            </a:r>
          </a:p>
        </p:txBody>
      </p:sp>
      <p:sp>
        <p:nvSpPr>
          <p:cNvPr id="34" name="TextBox 33">
            <a:extLst>
              <a:ext uri="{FF2B5EF4-FFF2-40B4-BE49-F238E27FC236}">
                <a16:creationId xmlns:a16="http://schemas.microsoft.com/office/drawing/2014/main" id="{73DB4334-66F6-39AE-7869-9778E34E7F84}"/>
              </a:ext>
            </a:extLst>
          </p:cNvPr>
          <p:cNvSpPr txBox="1"/>
          <p:nvPr/>
        </p:nvSpPr>
        <p:spPr>
          <a:xfrm>
            <a:off x="4197175" y="925658"/>
            <a:ext cx="1010741" cy="253916"/>
          </a:xfrm>
          <a:prstGeom prst="rect">
            <a:avLst/>
          </a:prstGeom>
          <a:noFill/>
        </p:spPr>
        <p:txBody>
          <a:bodyPr wrap="square" rtlCol="0">
            <a:spAutoFit/>
          </a:bodyPr>
          <a:lstStyle/>
          <a:p>
            <a:pPr defTabSz="685800">
              <a:buClrTx/>
              <a:defRPr/>
            </a:pPr>
            <a:r>
              <a:rPr lang="en-US" sz="525" kern="1200" dirty="0">
                <a:solidFill>
                  <a:srgbClr val="4A66AC"/>
                </a:solidFill>
                <a:latin typeface="Segoe UI"/>
                <a:ea typeface="+mn-ea"/>
                <a:cs typeface="+mn-cs"/>
              </a:rPr>
              <a:t>Design product differentiator</a:t>
            </a:r>
          </a:p>
        </p:txBody>
      </p:sp>
      <p:sp>
        <p:nvSpPr>
          <p:cNvPr id="35" name="TextBox 34">
            <a:extLst>
              <a:ext uri="{FF2B5EF4-FFF2-40B4-BE49-F238E27FC236}">
                <a16:creationId xmlns:a16="http://schemas.microsoft.com/office/drawing/2014/main" id="{9B26E61A-BE40-B84F-FBC3-9CF0AEE4C61E}"/>
              </a:ext>
            </a:extLst>
          </p:cNvPr>
          <p:cNvSpPr txBox="1"/>
          <p:nvPr/>
        </p:nvSpPr>
        <p:spPr>
          <a:xfrm>
            <a:off x="6744934" y="1063962"/>
            <a:ext cx="1408316" cy="253916"/>
          </a:xfrm>
          <a:prstGeom prst="rect">
            <a:avLst/>
          </a:prstGeom>
          <a:noFill/>
        </p:spPr>
        <p:txBody>
          <a:bodyPr wrap="square" rtlCol="0">
            <a:spAutoFit/>
          </a:bodyPr>
          <a:lstStyle/>
          <a:p>
            <a:pPr defTabSz="685800">
              <a:buClrTx/>
              <a:defRPr/>
            </a:pPr>
            <a:r>
              <a:rPr lang="en-US" sz="525" kern="1200" dirty="0">
                <a:solidFill>
                  <a:srgbClr val="4A66AC"/>
                </a:solidFill>
                <a:latin typeface="Segoe UI"/>
                <a:ea typeface="+mn-ea"/>
                <a:cs typeface="+mn-cs"/>
              </a:rPr>
              <a:t>Design process &amp; operations standard</a:t>
            </a:r>
          </a:p>
          <a:p>
            <a:pPr defTabSz="685800">
              <a:buClrTx/>
              <a:defRPr/>
            </a:pPr>
            <a:r>
              <a:rPr lang="en-US" sz="525" kern="1200" dirty="0">
                <a:solidFill>
                  <a:srgbClr val="4A66AC"/>
                </a:solidFill>
                <a:latin typeface="Segoe UI"/>
                <a:ea typeface="+mn-ea"/>
                <a:cs typeface="+mn-cs"/>
              </a:rPr>
              <a:t>(Benchmark &amp; Industry practice)</a:t>
            </a:r>
          </a:p>
        </p:txBody>
      </p:sp>
      <p:sp>
        <p:nvSpPr>
          <p:cNvPr id="36" name="Isosceles Triangle 35">
            <a:extLst>
              <a:ext uri="{FF2B5EF4-FFF2-40B4-BE49-F238E27FC236}">
                <a16:creationId xmlns:a16="http://schemas.microsoft.com/office/drawing/2014/main" id="{49793044-08CF-2961-B804-31854893A570}"/>
              </a:ext>
            </a:extLst>
          </p:cNvPr>
          <p:cNvSpPr/>
          <p:nvPr/>
        </p:nvSpPr>
        <p:spPr>
          <a:xfrm>
            <a:off x="4087636" y="946562"/>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37" name="Isosceles Triangle 36">
            <a:extLst>
              <a:ext uri="{FF2B5EF4-FFF2-40B4-BE49-F238E27FC236}">
                <a16:creationId xmlns:a16="http://schemas.microsoft.com/office/drawing/2014/main" id="{32EB3DA6-93B7-9CAF-2A3F-9AC281D726FD}"/>
              </a:ext>
            </a:extLst>
          </p:cNvPr>
          <p:cNvSpPr/>
          <p:nvPr/>
        </p:nvSpPr>
        <p:spPr>
          <a:xfrm>
            <a:off x="6639661" y="1125606"/>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38" name="Rectangle 37">
            <a:extLst>
              <a:ext uri="{FF2B5EF4-FFF2-40B4-BE49-F238E27FC236}">
                <a16:creationId xmlns:a16="http://schemas.microsoft.com/office/drawing/2014/main" id="{7020A9DF-4638-42B1-5C00-A10D210C67FC}"/>
              </a:ext>
            </a:extLst>
          </p:cNvPr>
          <p:cNvSpPr/>
          <p:nvPr/>
        </p:nvSpPr>
        <p:spPr>
          <a:xfrm>
            <a:off x="966982" y="1509145"/>
            <a:ext cx="5010123" cy="95648"/>
          </a:xfrm>
          <a:prstGeom prst="rect">
            <a:avLst/>
          </a:prstGeom>
          <a:solidFill>
            <a:srgbClr val="318B71"/>
          </a:solidFill>
          <a:ln w="127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a:buClrTx/>
              <a:defRPr/>
            </a:pPr>
            <a:r>
              <a:rPr lang="en-US" sz="600" dirty="0">
                <a:solidFill>
                  <a:prstClr val="white"/>
                </a:solidFill>
                <a:latin typeface="Segoe UI"/>
                <a:ea typeface="+mn-ea"/>
                <a:cs typeface="+mn-cs"/>
              </a:rPr>
              <a:t>Build understanding from Sales &amp; process by shadowing brand MD</a:t>
            </a:r>
          </a:p>
        </p:txBody>
      </p:sp>
      <p:sp>
        <p:nvSpPr>
          <p:cNvPr id="39" name="TextBox 38">
            <a:extLst>
              <a:ext uri="{FF2B5EF4-FFF2-40B4-BE49-F238E27FC236}">
                <a16:creationId xmlns:a16="http://schemas.microsoft.com/office/drawing/2014/main" id="{771DDFF9-2712-6DFF-3AEA-33F7BC94B640}"/>
              </a:ext>
            </a:extLst>
          </p:cNvPr>
          <p:cNvSpPr txBox="1"/>
          <p:nvPr/>
        </p:nvSpPr>
        <p:spPr>
          <a:xfrm>
            <a:off x="4795348" y="1637916"/>
            <a:ext cx="1441814"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Attend Electric Vehicle Innovation Summit </a:t>
            </a:r>
          </a:p>
        </p:txBody>
      </p:sp>
      <p:sp>
        <p:nvSpPr>
          <p:cNvPr id="40" name="Isosceles Triangle 39">
            <a:extLst>
              <a:ext uri="{FF2B5EF4-FFF2-40B4-BE49-F238E27FC236}">
                <a16:creationId xmlns:a16="http://schemas.microsoft.com/office/drawing/2014/main" id="{A1767EB5-FD99-9076-26FE-E967538DFF4F}"/>
              </a:ext>
            </a:extLst>
          </p:cNvPr>
          <p:cNvSpPr/>
          <p:nvPr/>
        </p:nvSpPr>
        <p:spPr>
          <a:xfrm>
            <a:off x="4753637" y="1647440"/>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41" name="TextBox 40">
            <a:extLst>
              <a:ext uri="{FF2B5EF4-FFF2-40B4-BE49-F238E27FC236}">
                <a16:creationId xmlns:a16="http://schemas.microsoft.com/office/drawing/2014/main" id="{2CAD0669-E567-C5CD-F021-82817E9810F9}"/>
              </a:ext>
            </a:extLst>
          </p:cNvPr>
          <p:cNvSpPr txBox="1"/>
          <p:nvPr/>
        </p:nvSpPr>
        <p:spPr>
          <a:xfrm>
            <a:off x="2157623" y="2037455"/>
            <a:ext cx="1511889"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Sales and Service excellence program level 1 </a:t>
            </a:r>
          </a:p>
        </p:txBody>
      </p:sp>
      <p:sp>
        <p:nvSpPr>
          <p:cNvPr id="42" name="Isosceles Triangle 41">
            <a:extLst>
              <a:ext uri="{FF2B5EF4-FFF2-40B4-BE49-F238E27FC236}">
                <a16:creationId xmlns:a16="http://schemas.microsoft.com/office/drawing/2014/main" id="{907CA614-DCF8-3BBE-461A-24E65F2366A8}"/>
              </a:ext>
            </a:extLst>
          </p:cNvPr>
          <p:cNvSpPr/>
          <p:nvPr/>
        </p:nvSpPr>
        <p:spPr>
          <a:xfrm>
            <a:off x="2091467" y="2040349"/>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43" name="TextBox 42">
            <a:extLst>
              <a:ext uri="{FF2B5EF4-FFF2-40B4-BE49-F238E27FC236}">
                <a16:creationId xmlns:a16="http://schemas.microsoft.com/office/drawing/2014/main" id="{7BEA3824-C974-3B3D-1E92-CEDB86FC9165}"/>
              </a:ext>
            </a:extLst>
          </p:cNvPr>
          <p:cNvSpPr txBox="1"/>
          <p:nvPr/>
        </p:nvSpPr>
        <p:spPr>
          <a:xfrm>
            <a:off x="4750520" y="2367659"/>
            <a:ext cx="1276764" cy="253916"/>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Implementation of marketing strategy, milestones, OKRs and KPIs</a:t>
            </a:r>
          </a:p>
        </p:txBody>
      </p:sp>
      <p:sp>
        <p:nvSpPr>
          <p:cNvPr id="44" name="Isosceles Triangle 43">
            <a:extLst>
              <a:ext uri="{FF2B5EF4-FFF2-40B4-BE49-F238E27FC236}">
                <a16:creationId xmlns:a16="http://schemas.microsoft.com/office/drawing/2014/main" id="{3C90187C-2AF8-A773-0AC9-5E8A90D782DC}"/>
              </a:ext>
            </a:extLst>
          </p:cNvPr>
          <p:cNvSpPr/>
          <p:nvPr/>
        </p:nvSpPr>
        <p:spPr>
          <a:xfrm>
            <a:off x="5294652" y="2288644"/>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45" name="TextBox 44">
            <a:extLst>
              <a:ext uri="{FF2B5EF4-FFF2-40B4-BE49-F238E27FC236}">
                <a16:creationId xmlns:a16="http://schemas.microsoft.com/office/drawing/2014/main" id="{EBE1BD34-D177-A58F-327F-6A2DC52C7C76}"/>
              </a:ext>
            </a:extLst>
          </p:cNvPr>
          <p:cNvSpPr txBox="1"/>
          <p:nvPr/>
        </p:nvSpPr>
        <p:spPr>
          <a:xfrm>
            <a:off x="2331722" y="3387743"/>
            <a:ext cx="1276764"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LinkedIn training– Digital strategy</a:t>
            </a:r>
          </a:p>
        </p:txBody>
      </p:sp>
      <p:sp>
        <p:nvSpPr>
          <p:cNvPr id="46" name="TextBox 45">
            <a:extLst>
              <a:ext uri="{FF2B5EF4-FFF2-40B4-BE49-F238E27FC236}">
                <a16:creationId xmlns:a16="http://schemas.microsoft.com/office/drawing/2014/main" id="{A09C2EBF-3214-F79B-B598-81E27043B73A}"/>
              </a:ext>
            </a:extLst>
          </p:cNvPr>
          <p:cNvSpPr txBox="1"/>
          <p:nvPr/>
        </p:nvSpPr>
        <p:spPr>
          <a:xfrm>
            <a:off x="6508880" y="3273653"/>
            <a:ext cx="1276764" cy="253916"/>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LinkedIn training– Global strategy and brand marketing integration</a:t>
            </a:r>
          </a:p>
        </p:txBody>
      </p:sp>
      <p:sp>
        <p:nvSpPr>
          <p:cNvPr id="47" name="Isosceles Triangle 46">
            <a:extLst>
              <a:ext uri="{FF2B5EF4-FFF2-40B4-BE49-F238E27FC236}">
                <a16:creationId xmlns:a16="http://schemas.microsoft.com/office/drawing/2014/main" id="{DD433F6B-6A08-C1E8-A1E3-4E8A43A09094}"/>
              </a:ext>
            </a:extLst>
          </p:cNvPr>
          <p:cNvSpPr/>
          <p:nvPr/>
        </p:nvSpPr>
        <p:spPr>
          <a:xfrm>
            <a:off x="6412986" y="3309916"/>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48" name="Isosceles Triangle 47">
            <a:extLst>
              <a:ext uri="{FF2B5EF4-FFF2-40B4-BE49-F238E27FC236}">
                <a16:creationId xmlns:a16="http://schemas.microsoft.com/office/drawing/2014/main" id="{D390CA8A-847F-3D8E-2051-61593D30D7EC}"/>
              </a:ext>
            </a:extLst>
          </p:cNvPr>
          <p:cNvSpPr/>
          <p:nvPr/>
        </p:nvSpPr>
        <p:spPr>
          <a:xfrm>
            <a:off x="2276953" y="3389069"/>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cxnSp>
        <p:nvCxnSpPr>
          <p:cNvPr id="49" name="Straight Arrow Connector 48">
            <a:extLst>
              <a:ext uri="{FF2B5EF4-FFF2-40B4-BE49-F238E27FC236}">
                <a16:creationId xmlns:a16="http://schemas.microsoft.com/office/drawing/2014/main" id="{F168C4B6-C6D4-EFC0-6A52-75D07F974F82}"/>
              </a:ext>
            </a:extLst>
          </p:cNvPr>
          <p:cNvCxnSpPr>
            <a:cxnSpLocks/>
            <a:stCxn id="51" idx="5"/>
          </p:cNvCxnSpPr>
          <p:nvPr/>
        </p:nvCxnSpPr>
        <p:spPr>
          <a:xfrm>
            <a:off x="5768273" y="2800868"/>
            <a:ext cx="208832" cy="0"/>
          </a:xfrm>
          <a:prstGeom prst="straightConnector1">
            <a:avLst/>
          </a:prstGeom>
          <a:noFill/>
          <a:ln w="6350" cap="flat" cmpd="sng" algn="ctr">
            <a:solidFill>
              <a:srgbClr val="4A66AC"/>
            </a:solidFill>
            <a:prstDash val="solid"/>
            <a:miter lim="800000"/>
            <a:tailEnd type="triangle"/>
          </a:ln>
          <a:effectLst/>
        </p:spPr>
      </p:cxnSp>
      <p:sp>
        <p:nvSpPr>
          <p:cNvPr id="50" name="TextBox 49">
            <a:extLst>
              <a:ext uri="{FF2B5EF4-FFF2-40B4-BE49-F238E27FC236}">
                <a16:creationId xmlns:a16="http://schemas.microsoft.com/office/drawing/2014/main" id="{26B25E4C-517D-1EBF-C368-82017108A2FF}"/>
              </a:ext>
            </a:extLst>
          </p:cNvPr>
          <p:cNvSpPr txBox="1"/>
          <p:nvPr/>
        </p:nvSpPr>
        <p:spPr>
          <a:xfrm>
            <a:off x="4754801" y="2885902"/>
            <a:ext cx="1276764" cy="334707"/>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Milestone and KPIs progress feedback loops - Dec 2022 onward to SteerCo.</a:t>
            </a:r>
          </a:p>
        </p:txBody>
      </p:sp>
      <p:sp>
        <p:nvSpPr>
          <p:cNvPr id="51" name="Isosceles Triangle 50">
            <a:extLst>
              <a:ext uri="{FF2B5EF4-FFF2-40B4-BE49-F238E27FC236}">
                <a16:creationId xmlns:a16="http://schemas.microsoft.com/office/drawing/2014/main" id="{00CE4B4F-65B6-4967-204F-7845243CDA69}"/>
              </a:ext>
            </a:extLst>
          </p:cNvPr>
          <p:cNvSpPr/>
          <p:nvPr/>
        </p:nvSpPr>
        <p:spPr>
          <a:xfrm>
            <a:off x="5686120" y="2744348"/>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52" name="TextBox 51">
            <a:extLst>
              <a:ext uri="{FF2B5EF4-FFF2-40B4-BE49-F238E27FC236}">
                <a16:creationId xmlns:a16="http://schemas.microsoft.com/office/drawing/2014/main" id="{BF739CC4-4708-BB51-A050-D9B3CCA0AA97}"/>
              </a:ext>
            </a:extLst>
          </p:cNvPr>
          <p:cNvSpPr txBox="1"/>
          <p:nvPr/>
        </p:nvSpPr>
        <p:spPr>
          <a:xfrm>
            <a:off x="4646604" y="3757479"/>
            <a:ext cx="1409445" cy="253916"/>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Set up a directional objectives for the team cascaded from the brand initiatives</a:t>
            </a:r>
          </a:p>
        </p:txBody>
      </p:sp>
      <p:sp>
        <p:nvSpPr>
          <p:cNvPr id="53" name="Isosceles Triangle 52">
            <a:extLst>
              <a:ext uri="{FF2B5EF4-FFF2-40B4-BE49-F238E27FC236}">
                <a16:creationId xmlns:a16="http://schemas.microsoft.com/office/drawing/2014/main" id="{154887CE-DA63-8AA9-1A7B-1839A95F5BBC}"/>
              </a:ext>
            </a:extLst>
          </p:cNvPr>
          <p:cNvSpPr/>
          <p:nvPr/>
        </p:nvSpPr>
        <p:spPr>
          <a:xfrm>
            <a:off x="4591835" y="3811361"/>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54" name="Rectangle 53">
            <a:extLst>
              <a:ext uri="{FF2B5EF4-FFF2-40B4-BE49-F238E27FC236}">
                <a16:creationId xmlns:a16="http://schemas.microsoft.com/office/drawing/2014/main" id="{2F924B9F-CB98-0AB9-0736-CFE4BC6EDF64}"/>
              </a:ext>
            </a:extLst>
          </p:cNvPr>
          <p:cNvSpPr/>
          <p:nvPr/>
        </p:nvSpPr>
        <p:spPr>
          <a:xfrm>
            <a:off x="981116" y="4187343"/>
            <a:ext cx="4108781" cy="95648"/>
          </a:xfrm>
          <a:prstGeom prst="rect">
            <a:avLst/>
          </a:prstGeom>
          <a:solidFill>
            <a:srgbClr val="318B71"/>
          </a:solidFill>
          <a:ln w="127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a:buClrTx/>
              <a:defRPr/>
            </a:pPr>
            <a:r>
              <a:rPr lang="en-US" sz="600" dirty="0">
                <a:solidFill>
                  <a:prstClr val="white"/>
                </a:solidFill>
                <a:latin typeface="Segoe UI"/>
                <a:ea typeface="+mn-ea"/>
                <a:cs typeface="+mn-cs"/>
              </a:rPr>
              <a:t>Coaching session with Line Manager on setting up the department vision</a:t>
            </a:r>
          </a:p>
        </p:txBody>
      </p:sp>
      <p:sp>
        <p:nvSpPr>
          <p:cNvPr id="55" name="TextBox 54">
            <a:extLst>
              <a:ext uri="{FF2B5EF4-FFF2-40B4-BE49-F238E27FC236}">
                <a16:creationId xmlns:a16="http://schemas.microsoft.com/office/drawing/2014/main" id="{F85BEDE4-C59A-F8CF-B11F-6F302C5CD0AD}"/>
              </a:ext>
            </a:extLst>
          </p:cNvPr>
          <p:cNvSpPr txBox="1"/>
          <p:nvPr/>
        </p:nvSpPr>
        <p:spPr>
          <a:xfrm>
            <a:off x="6838183" y="4233356"/>
            <a:ext cx="1674923" cy="253916"/>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Coaching session with Line Manager on the launch of  brand specific Digital Org structure</a:t>
            </a:r>
          </a:p>
        </p:txBody>
      </p:sp>
      <p:sp>
        <p:nvSpPr>
          <p:cNvPr id="56" name="Isosceles Triangle 55">
            <a:extLst>
              <a:ext uri="{FF2B5EF4-FFF2-40B4-BE49-F238E27FC236}">
                <a16:creationId xmlns:a16="http://schemas.microsoft.com/office/drawing/2014/main" id="{A8B266F5-8A8F-6E2B-542C-EBFF5D9C4B4D}"/>
              </a:ext>
            </a:extLst>
          </p:cNvPr>
          <p:cNvSpPr/>
          <p:nvPr/>
        </p:nvSpPr>
        <p:spPr>
          <a:xfrm>
            <a:off x="6748354" y="4285839"/>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57" name="TextBox 56">
            <a:extLst>
              <a:ext uri="{FF2B5EF4-FFF2-40B4-BE49-F238E27FC236}">
                <a16:creationId xmlns:a16="http://schemas.microsoft.com/office/drawing/2014/main" id="{7E36755C-7B4F-CB6B-45B7-CD4E50D850AB}"/>
              </a:ext>
            </a:extLst>
          </p:cNvPr>
          <p:cNvSpPr txBox="1"/>
          <p:nvPr/>
        </p:nvSpPr>
        <p:spPr>
          <a:xfrm>
            <a:off x="1293523" y="4715537"/>
            <a:ext cx="1674923"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LinkedIn training: Transformational Leadership</a:t>
            </a:r>
          </a:p>
        </p:txBody>
      </p:sp>
      <p:sp>
        <p:nvSpPr>
          <p:cNvPr id="58" name="TextBox 57">
            <a:extLst>
              <a:ext uri="{FF2B5EF4-FFF2-40B4-BE49-F238E27FC236}">
                <a16:creationId xmlns:a16="http://schemas.microsoft.com/office/drawing/2014/main" id="{597C2C73-0AC6-F649-CD9C-5BD7E6CE4B93}"/>
              </a:ext>
            </a:extLst>
          </p:cNvPr>
          <p:cNvSpPr txBox="1"/>
          <p:nvPr/>
        </p:nvSpPr>
        <p:spPr>
          <a:xfrm>
            <a:off x="4562239" y="4725694"/>
            <a:ext cx="1674923"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LinkedIn training: Executive Leadership</a:t>
            </a:r>
          </a:p>
        </p:txBody>
      </p:sp>
      <p:sp>
        <p:nvSpPr>
          <p:cNvPr id="59" name="TextBox 58">
            <a:extLst>
              <a:ext uri="{FF2B5EF4-FFF2-40B4-BE49-F238E27FC236}">
                <a16:creationId xmlns:a16="http://schemas.microsoft.com/office/drawing/2014/main" id="{696ADFAD-C423-EC45-B7EC-1A7B2E49E277}"/>
              </a:ext>
            </a:extLst>
          </p:cNvPr>
          <p:cNvSpPr txBox="1"/>
          <p:nvPr/>
        </p:nvSpPr>
        <p:spPr>
          <a:xfrm>
            <a:off x="7469077" y="4675397"/>
            <a:ext cx="1674923"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LinkedIn training: Leadership mindset</a:t>
            </a:r>
          </a:p>
        </p:txBody>
      </p:sp>
      <p:sp>
        <p:nvSpPr>
          <p:cNvPr id="60" name="Isosceles Triangle 59">
            <a:extLst>
              <a:ext uri="{FF2B5EF4-FFF2-40B4-BE49-F238E27FC236}">
                <a16:creationId xmlns:a16="http://schemas.microsoft.com/office/drawing/2014/main" id="{1C93ED3E-B682-ADC1-476F-317666C5C2DC}"/>
              </a:ext>
            </a:extLst>
          </p:cNvPr>
          <p:cNvSpPr/>
          <p:nvPr/>
        </p:nvSpPr>
        <p:spPr>
          <a:xfrm>
            <a:off x="7354730" y="4693898"/>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61" name="Isosceles Triangle 60">
            <a:extLst>
              <a:ext uri="{FF2B5EF4-FFF2-40B4-BE49-F238E27FC236}">
                <a16:creationId xmlns:a16="http://schemas.microsoft.com/office/drawing/2014/main" id="{C186E45A-9264-1810-54B0-25841AC83605}"/>
              </a:ext>
            </a:extLst>
          </p:cNvPr>
          <p:cNvSpPr/>
          <p:nvPr/>
        </p:nvSpPr>
        <p:spPr>
          <a:xfrm>
            <a:off x="4458933" y="4739906"/>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62" name="Isosceles Triangle 61">
            <a:extLst>
              <a:ext uri="{FF2B5EF4-FFF2-40B4-BE49-F238E27FC236}">
                <a16:creationId xmlns:a16="http://schemas.microsoft.com/office/drawing/2014/main" id="{C155728A-E2B9-FF3C-1606-1FA55D628C9A}"/>
              </a:ext>
            </a:extLst>
          </p:cNvPr>
          <p:cNvSpPr/>
          <p:nvPr/>
        </p:nvSpPr>
        <p:spPr>
          <a:xfrm>
            <a:off x="1219387" y="4721624"/>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63" name="Rectangle 62">
            <a:extLst>
              <a:ext uri="{FF2B5EF4-FFF2-40B4-BE49-F238E27FC236}">
                <a16:creationId xmlns:a16="http://schemas.microsoft.com/office/drawing/2014/main" id="{4FA472DE-D900-52C0-7D32-48A6C45F6475}"/>
              </a:ext>
            </a:extLst>
          </p:cNvPr>
          <p:cNvSpPr/>
          <p:nvPr/>
        </p:nvSpPr>
        <p:spPr>
          <a:xfrm>
            <a:off x="150322" y="283461"/>
            <a:ext cx="8933622" cy="184666"/>
          </a:xfrm>
          <a:prstGeom prst="rect">
            <a:avLst/>
          </a:prstGeom>
          <a:solidFill>
            <a:srgbClr val="4A66AC"/>
          </a:solidFill>
          <a:ln w="12700" cap="flat" cmpd="sng" algn="ctr">
            <a:solidFill>
              <a:srgbClr val="4A66AC">
                <a:shade val="50000"/>
              </a:srgbClr>
            </a:solidFill>
            <a:prstDash val="solid"/>
            <a:miter lim="800000"/>
          </a:ln>
          <a:effectLst/>
        </p:spPr>
        <p:txBody>
          <a:bodyPr rtlCol="0" anchor="ctr"/>
          <a:lstStyle/>
          <a:p>
            <a:pPr defTabSz="685800">
              <a:buClrTx/>
              <a:defRPr/>
            </a:pPr>
            <a:r>
              <a:rPr lang="en-US" sz="750" b="1" dirty="0">
                <a:solidFill>
                  <a:prstClr val="white"/>
                </a:solidFill>
                <a:latin typeface="Segoe UI"/>
                <a:ea typeface="+mn-ea"/>
                <a:cs typeface="+mn-cs"/>
              </a:rPr>
              <a:t>                       Plan on a Page [Milestones view]    </a:t>
            </a:r>
          </a:p>
        </p:txBody>
      </p:sp>
      <p:graphicFrame>
        <p:nvGraphicFramePr>
          <p:cNvPr id="64" name="Table 63">
            <a:extLst>
              <a:ext uri="{FF2B5EF4-FFF2-40B4-BE49-F238E27FC236}">
                <a16:creationId xmlns:a16="http://schemas.microsoft.com/office/drawing/2014/main" id="{BC2809F5-5348-381B-5C9F-D2C4ED16CED9}"/>
              </a:ext>
            </a:extLst>
          </p:cNvPr>
          <p:cNvGraphicFramePr>
            <a:graphicFrameLocks noGrp="1"/>
          </p:cNvGraphicFramePr>
          <p:nvPr/>
        </p:nvGraphicFramePr>
        <p:xfrm>
          <a:off x="154459" y="487148"/>
          <a:ext cx="8929483" cy="380985"/>
        </p:xfrm>
        <a:graphic>
          <a:graphicData uri="http://schemas.openxmlformats.org/drawingml/2006/table">
            <a:tbl>
              <a:tblPr firstRow="1" bandRow="1"/>
              <a:tblGrid>
                <a:gridCol w="455555">
                  <a:extLst>
                    <a:ext uri="{9D8B030D-6E8A-4147-A177-3AD203B41FA5}">
                      <a16:colId xmlns:a16="http://schemas.microsoft.com/office/drawing/2014/main" val="2083838947"/>
                    </a:ext>
                  </a:extLst>
                </a:gridCol>
                <a:gridCol w="786523">
                  <a:extLst>
                    <a:ext uri="{9D8B030D-6E8A-4147-A177-3AD203B41FA5}">
                      <a16:colId xmlns:a16="http://schemas.microsoft.com/office/drawing/2014/main" val="287960661"/>
                    </a:ext>
                  </a:extLst>
                </a:gridCol>
                <a:gridCol w="818573">
                  <a:extLst>
                    <a:ext uri="{9D8B030D-6E8A-4147-A177-3AD203B41FA5}">
                      <a16:colId xmlns:a16="http://schemas.microsoft.com/office/drawing/2014/main" val="1176985160"/>
                    </a:ext>
                  </a:extLst>
                </a:gridCol>
                <a:gridCol w="686883">
                  <a:extLst>
                    <a:ext uri="{9D8B030D-6E8A-4147-A177-3AD203B41FA5}">
                      <a16:colId xmlns:a16="http://schemas.microsoft.com/office/drawing/2014/main" val="1322941821"/>
                    </a:ext>
                  </a:extLst>
                </a:gridCol>
                <a:gridCol w="686883">
                  <a:extLst>
                    <a:ext uri="{9D8B030D-6E8A-4147-A177-3AD203B41FA5}">
                      <a16:colId xmlns:a16="http://schemas.microsoft.com/office/drawing/2014/main" val="3451747528"/>
                    </a:ext>
                  </a:extLst>
                </a:gridCol>
                <a:gridCol w="712913">
                  <a:extLst>
                    <a:ext uri="{9D8B030D-6E8A-4147-A177-3AD203B41FA5}">
                      <a16:colId xmlns:a16="http://schemas.microsoft.com/office/drawing/2014/main" val="3992480565"/>
                    </a:ext>
                  </a:extLst>
                </a:gridCol>
                <a:gridCol w="660855">
                  <a:extLst>
                    <a:ext uri="{9D8B030D-6E8A-4147-A177-3AD203B41FA5}">
                      <a16:colId xmlns:a16="http://schemas.microsoft.com/office/drawing/2014/main" val="2556737149"/>
                    </a:ext>
                  </a:extLst>
                </a:gridCol>
                <a:gridCol w="686883">
                  <a:extLst>
                    <a:ext uri="{9D8B030D-6E8A-4147-A177-3AD203B41FA5}">
                      <a16:colId xmlns:a16="http://schemas.microsoft.com/office/drawing/2014/main" val="3195779874"/>
                    </a:ext>
                  </a:extLst>
                </a:gridCol>
                <a:gridCol w="686883">
                  <a:extLst>
                    <a:ext uri="{9D8B030D-6E8A-4147-A177-3AD203B41FA5}">
                      <a16:colId xmlns:a16="http://schemas.microsoft.com/office/drawing/2014/main" val="1015757971"/>
                    </a:ext>
                  </a:extLst>
                </a:gridCol>
                <a:gridCol w="686883">
                  <a:extLst>
                    <a:ext uri="{9D8B030D-6E8A-4147-A177-3AD203B41FA5}">
                      <a16:colId xmlns:a16="http://schemas.microsoft.com/office/drawing/2014/main" val="531226077"/>
                    </a:ext>
                  </a:extLst>
                </a:gridCol>
                <a:gridCol w="686883">
                  <a:extLst>
                    <a:ext uri="{9D8B030D-6E8A-4147-A177-3AD203B41FA5}">
                      <a16:colId xmlns:a16="http://schemas.microsoft.com/office/drawing/2014/main" val="1980737616"/>
                    </a:ext>
                  </a:extLst>
                </a:gridCol>
                <a:gridCol w="686883">
                  <a:extLst>
                    <a:ext uri="{9D8B030D-6E8A-4147-A177-3AD203B41FA5}">
                      <a16:colId xmlns:a16="http://schemas.microsoft.com/office/drawing/2014/main" val="3195708098"/>
                    </a:ext>
                  </a:extLst>
                </a:gridCol>
                <a:gridCol w="686883">
                  <a:extLst>
                    <a:ext uri="{9D8B030D-6E8A-4147-A177-3AD203B41FA5}">
                      <a16:colId xmlns:a16="http://schemas.microsoft.com/office/drawing/2014/main" val="1687513836"/>
                    </a:ext>
                  </a:extLst>
                </a:gridCol>
              </a:tblGrid>
              <a:tr h="197061">
                <a:tc rowSpan="2">
                  <a:txBody>
                    <a:bodyPr/>
                    <a:lstStyle>
                      <a:lvl1pPr marL="0" algn="l" defTabSz="914400" rtl="0" eaLnBrk="1" latinLnBrk="0" hangingPunct="1">
                        <a:defRPr sz="1800" b="1" kern="1200">
                          <a:solidFill>
                            <a:schemeClr val="lt1"/>
                          </a:solidFill>
                          <a:latin typeface="Segoe UI"/>
                        </a:defRPr>
                      </a:lvl1pPr>
                      <a:lvl2pPr marL="457200" algn="l" defTabSz="914400" rtl="0" eaLnBrk="1" latinLnBrk="0" hangingPunct="1">
                        <a:defRPr sz="1800" b="1" kern="1200">
                          <a:solidFill>
                            <a:schemeClr val="lt1"/>
                          </a:solidFill>
                          <a:latin typeface="Segoe UI"/>
                        </a:defRPr>
                      </a:lvl2pPr>
                      <a:lvl3pPr marL="914400" algn="l" defTabSz="914400" rtl="0" eaLnBrk="1" latinLnBrk="0" hangingPunct="1">
                        <a:defRPr sz="1800" b="1" kern="1200">
                          <a:solidFill>
                            <a:schemeClr val="lt1"/>
                          </a:solidFill>
                          <a:latin typeface="Segoe UI"/>
                        </a:defRPr>
                      </a:lvl3pPr>
                      <a:lvl4pPr marL="1371600" algn="l" defTabSz="914400" rtl="0" eaLnBrk="1" latinLnBrk="0" hangingPunct="1">
                        <a:defRPr sz="1800" b="1" kern="1200">
                          <a:solidFill>
                            <a:schemeClr val="lt1"/>
                          </a:solidFill>
                          <a:latin typeface="Segoe UI"/>
                        </a:defRPr>
                      </a:lvl4pPr>
                      <a:lvl5pPr marL="1828800" algn="l" defTabSz="914400" rtl="0" eaLnBrk="1" latinLnBrk="0" hangingPunct="1">
                        <a:defRPr sz="1800" b="1" kern="1200">
                          <a:solidFill>
                            <a:schemeClr val="lt1"/>
                          </a:solidFill>
                          <a:latin typeface="Segoe UI"/>
                        </a:defRPr>
                      </a:lvl5pPr>
                      <a:lvl6pPr marL="2286000" algn="l" defTabSz="914400" rtl="0" eaLnBrk="1" latinLnBrk="0" hangingPunct="1">
                        <a:defRPr sz="1800" b="1" kern="1200">
                          <a:solidFill>
                            <a:schemeClr val="lt1"/>
                          </a:solidFill>
                          <a:latin typeface="Segoe UI"/>
                        </a:defRPr>
                      </a:lvl6pPr>
                      <a:lvl7pPr marL="2743200" algn="l" defTabSz="914400" rtl="0" eaLnBrk="1" latinLnBrk="0" hangingPunct="1">
                        <a:defRPr sz="1800" b="1" kern="1200">
                          <a:solidFill>
                            <a:schemeClr val="lt1"/>
                          </a:solidFill>
                          <a:latin typeface="Segoe UI"/>
                        </a:defRPr>
                      </a:lvl7pPr>
                      <a:lvl8pPr marL="3200400" algn="l" defTabSz="914400" rtl="0" eaLnBrk="1" latinLnBrk="0" hangingPunct="1">
                        <a:defRPr sz="1800" b="1" kern="1200">
                          <a:solidFill>
                            <a:schemeClr val="lt1"/>
                          </a:solidFill>
                          <a:latin typeface="Segoe UI"/>
                        </a:defRPr>
                      </a:lvl8pPr>
                      <a:lvl9pPr marL="3657600" algn="l" defTabSz="914400" rtl="0" eaLnBrk="1" latinLnBrk="0" hangingPunct="1">
                        <a:defRPr sz="1800" b="1" kern="1200">
                          <a:solidFill>
                            <a:schemeClr val="lt1"/>
                          </a:solidFill>
                          <a:latin typeface="Segoe UI"/>
                        </a:defRPr>
                      </a:lvl9pPr>
                    </a:lstStyle>
                    <a:p>
                      <a:pPr algn="ctr"/>
                      <a:r>
                        <a:rPr lang="en-US" sz="600" dirty="0">
                          <a:solidFill>
                            <a:schemeClr val="tx1"/>
                          </a:solidFill>
                          <a:latin typeface="+mn-lt"/>
                        </a:rPr>
                        <a:t>Activity</a:t>
                      </a:r>
                    </a:p>
                  </a:txBody>
                  <a:tcPr marL="68580" marR="68580" marT="34290" marB="34290" vert="vert270"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297FD5"/>
                    </a:solidFill>
                  </a:tcPr>
                </a:tc>
                <a:tc gridSpan="12">
                  <a:txBody>
                    <a:bodyPr/>
                    <a:lstStyle>
                      <a:lvl1pPr marL="0" algn="l" defTabSz="914400" rtl="0" eaLnBrk="1" latinLnBrk="0" hangingPunct="1">
                        <a:defRPr sz="1800" b="1" kern="1200">
                          <a:solidFill>
                            <a:schemeClr val="lt1"/>
                          </a:solidFill>
                          <a:latin typeface="Segoe UI"/>
                        </a:defRPr>
                      </a:lvl1pPr>
                      <a:lvl2pPr marL="457200" algn="l" defTabSz="914400" rtl="0" eaLnBrk="1" latinLnBrk="0" hangingPunct="1">
                        <a:defRPr sz="1800" b="1" kern="1200">
                          <a:solidFill>
                            <a:schemeClr val="lt1"/>
                          </a:solidFill>
                          <a:latin typeface="Segoe UI"/>
                        </a:defRPr>
                      </a:lvl2pPr>
                      <a:lvl3pPr marL="914400" algn="l" defTabSz="914400" rtl="0" eaLnBrk="1" latinLnBrk="0" hangingPunct="1">
                        <a:defRPr sz="1800" b="1" kern="1200">
                          <a:solidFill>
                            <a:schemeClr val="lt1"/>
                          </a:solidFill>
                          <a:latin typeface="Segoe UI"/>
                        </a:defRPr>
                      </a:lvl3pPr>
                      <a:lvl4pPr marL="1371600" algn="l" defTabSz="914400" rtl="0" eaLnBrk="1" latinLnBrk="0" hangingPunct="1">
                        <a:defRPr sz="1800" b="1" kern="1200">
                          <a:solidFill>
                            <a:schemeClr val="lt1"/>
                          </a:solidFill>
                          <a:latin typeface="Segoe UI"/>
                        </a:defRPr>
                      </a:lvl4pPr>
                      <a:lvl5pPr marL="1828800" algn="l" defTabSz="914400" rtl="0" eaLnBrk="1" latinLnBrk="0" hangingPunct="1">
                        <a:defRPr sz="1800" b="1" kern="1200">
                          <a:solidFill>
                            <a:schemeClr val="lt1"/>
                          </a:solidFill>
                          <a:latin typeface="Segoe UI"/>
                        </a:defRPr>
                      </a:lvl5pPr>
                      <a:lvl6pPr marL="2286000" algn="l" defTabSz="914400" rtl="0" eaLnBrk="1" latinLnBrk="0" hangingPunct="1">
                        <a:defRPr sz="1800" b="1" kern="1200">
                          <a:solidFill>
                            <a:schemeClr val="lt1"/>
                          </a:solidFill>
                          <a:latin typeface="Segoe UI"/>
                        </a:defRPr>
                      </a:lvl6pPr>
                      <a:lvl7pPr marL="2743200" algn="l" defTabSz="914400" rtl="0" eaLnBrk="1" latinLnBrk="0" hangingPunct="1">
                        <a:defRPr sz="1800" b="1" kern="1200">
                          <a:solidFill>
                            <a:schemeClr val="lt1"/>
                          </a:solidFill>
                          <a:latin typeface="Segoe UI"/>
                        </a:defRPr>
                      </a:lvl7pPr>
                      <a:lvl8pPr marL="3200400" algn="l" defTabSz="914400" rtl="0" eaLnBrk="1" latinLnBrk="0" hangingPunct="1">
                        <a:defRPr sz="1800" b="1" kern="1200">
                          <a:solidFill>
                            <a:schemeClr val="lt1"/>
                          </a:solidFill>
                          <a:latin typeface="Segoe UI"/>
                        </a:defRPr>
                      </a:lvl8pPr>
                      <a:lvl9pPr marL="3657600" algn="l" defTabSz="914400" rtl="0" eaLnBrk="1" latinLnBrk="0" hangingPunct="1">
                        <a:defRPr sz="1800" b="1" kern="1200">
                          <a:solidFill>
                            <a:schemeClr val="lt1"/>
                          </a:solidFill>
                          <a:latin typeface="Segoe UI"/>
                        </a:defRPr>
                      </a:lvl9pPr>
                    </a:lstStyle>
                    <a:p>
                      <a:pPr algn="ctr"/>
                      <a:r>
                        <a:rPr lang="en-US" sz="700" b="1" dirty="0"/>
                        <a:t>2023</a:t>
                      </a:r>
                      <a:endParaRPr lang="en-US" sz="700" b="1" dirty="0">
                        <a:solidFill>
                          <a:schemeClr val="tx1"/>
                        </a:solidFill>
                      </a:endParaRPr>
                    </a:p>
                  </a:txBody>
                  <a:tcPr marL="68580" marR="68580" marT="34290" marB="34290"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297FD5"/>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3651302"/>
                  </a:ext>
                </a:extLst>
              </a:tr>
              <a:tr h="183924">
                <a:tc vMerge="1">
                  <a:txBody>
                    <a:bodyPr/>
                    <a:lstStyle/>
                    <a:p>
                      <a:pPr algn="ctr"/>
                      <a:endParaRPr lang="en-US" sz="550" kern="1200" dirty="0">
                        <a:solidFill>
                          <a:schemeClr val="accent1"/>
                        </a:solidFill>
                        <a:latin typeface="+mj-lt"/>
                        <a:ea typeface="+mn-ea"/>
                        <a:cs typeface="+mn-cs"/>
                      </a:endParaRPr>
                    </a:p>
                  </a:txBody>
                  <a:tcPr anchor="ct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Jan</a:t>
                      </a:r>
                      <a:endParaRPr lang="en-US" sz="600" b="1" kern="1200" dirty="0">
                        <a:solidFill>
                          <a:schemeClr val="accent1"/>
                        </a:solidFill>
                        <a:latin typeface="+mj-lt"/>
                        <a:ea typeface="+mn-ea"/>
                        <a:cs typeface="+mn-cs"/>
                      </a:endParaRPr>
                    </a:p>
                  </a:txBody>
                  <a:tcPr marL="68580" marR="68580" marT="34290" marB="34290" anchor="ctr">
                    <a:lnL w="381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Feb</a:t>
                      </a:r>
                      <a:endParaRPr lang="en-US" sz="600" b="1" kern="1200" dirty="0">
                        <a:solidFill>
                          <a:schemeClr val="accent1"/>
                        </a:solidFill>
                        <a:latin typeface="+mj-lt"/>
                        <a:ea typeface="+mn-ea"/>
                        <a:cs typeface="+mn-cs"/>
                      </a:endParaRPr>
                    </a:p>
                  </a:txBody>
                  <a:tcPr marL="68580" marR="68580" marT="34290" marB="3429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Mar</a:t>
                      </a:r>
                      <a:endParaRPr lang="en-US" sz="600" b="1" kern="1200" dirty="0">
                        <a:solidFill>
                          <a:schemeClr val="accent1"/>
                        </a:solidFill>
                        <a:latin typeface="+mj-lt"/>
                        <a:ea typeface="+mn-ea"/>
                        <a:cs typeface="+mn-cs"/>
                      </a:endParaRPr>
                    </a:p>
                  </a:txBody>
                  <a:tcPr marL="68580" marR="68580" marT="34290" marB="3429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Apr</a:t>
                      </a:r>
                      <a:endParaRPr lang="en-US" sz="600" b="1" kern="1200" dirty="0">
                        <a:solidFill>
                          <a:schemeClr val="accent1"/>
                        </a:solidFill>
                        <a:latin typeface="+mj-lt"/>
                        <a:ea typeface="+mn-ea"/>
                        <a:cs typeface="+mn-cs"/>
                      </a:endParaRPr>
                    </a:p>
                  </a:txBody>
                  <a:tcPr marL="68580" marR="68580" marT="34290" marB="3429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May</a:t>
                      </a:r>
                      <a:endParaRPr lang="en-US" sz="600" b="1" kern="1200" dirty="0">
                        <a:solidFill>
                          <a:schemeClr val="accent1"/>
                        </a:solidFill>
                        <a:latin typeface="+mj-lt"/>
                        <a:ea typeface="+mn-ea"/>
                        <a:cs typeface="+mn-cs"/>
                      </a:endParaRPr>
                    </a:p>
                  </a:txBody>
                  <a:tcPr marL="68580" marR="68580" marT="34290" marB="3429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Jun</a:t>
                      </a:r>
                      <a:endParaRPr lang="en-US" sz="600" b="1" kern="1200" dirty="0">
                        <a:solidFill>
                          <a:schemeClr val="accent1"/>
                        </a:solidFill>
                        <a:latin typeface="+mj-lt"/>
                        <a:ea typeface="+mn-ea"/>
                        <a:cs typeface="+mn-cs"/>
                      </a:endParaRPr>
                    </a:p>
                  </a:txBody>
                  <a:tcPr marL="68580" marR="68580" marT="34290" marB="3429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Jul</a:t>
                      </a:r>
                      <a:endParaRPr lang="en-US" sz="600" b="1" kern="1200" dirty="0">
                        <a:solidFill>
                          <a:schemeClr val="accent1"/>
                        </a:solidFill>
                        <a:latin typeface="+mj-lt"/>
                        <a:ea typeface="+mn-ea"/>
                        <a:cs typeface="+mn-cs"/>
                      </a:endParaRPr>
                    </a:p>
                  </a:txBody>
                  <a:tcPr marL="68580" marR="68580" marT="34290" marB="3429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Aug</a:t>
                      </a:r>
                      <a:endParaRPr lang="en-US" sz="600" b="1" kern="1200" dirty="0">
                        <a:solidFill>
                          <a:schemeClr val="accent1"/>
                        </a:solidFill>
                        <a:latin typeface="+mj-lt"/>
                        <a:ea typeface="+mn-ea"/>
                        <a:cs typeface="+mn-cs"/>
                      </a:endParaRPr>
                    </a:p>
                  </a:txBody>
                  <a:tcPr marL="68580" marR="68580" marT="34290" marB="3429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Sep</a:t>
                      </a:r>
                      <a:endParaRPr lang="en-US" sz="600" b="1" kern="1200" dirty="0">
                        <a:solidFill>
                          <a:schemeClr val="accent1"/>
                        </a:solidFill>
                        <a:latin typeface="+mj-lt"/>
                        <a:ea typeface="+mn-ea"/>
                        <a:cs typeface="+mn-cs"/>
                      </a:endParaRPr>
                    </a:p>
                  </a:txBody>
                  <a:tcPr marL="68580" marR="68580" marT="34290" marB="3429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Oct</a:t>
                      </a:r>
                      <a:endParaRPr lang="en-US" sz="600" b="1" kern="1200" dirty="0">
                        <a:solidFill>
                          <a:schemeClr val="accent1"/>
                        </a:solidFill>
                        <a:latin typeface="+mj-lt"/>
                        <a:ea typeface="+mn-ea"/>
                        <a:cs typeface="+mn-cs"/>
                      </a:endParaRPr>
                    </a:p>
                  </a:txBody>
                  <a:tcPr marL="68580" marR="68580" marT="34290" marB="3429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Nov</a:t>
                      </a:r>
                      <a:endParaRPr lang="en-US" sz="600" b="1" kern="1200" dirty="0">
                        <a:solidFill>
                          <a:schemeClr val="accent1"/>
                        </a:solidFill>
                        <a:latin typeface="+mj-lt"/>
                        <a:ea typeface="+mn-ea"/>
                        <a:cs typeface="+mn-cs"/>
                      </a:endParaRPr>
                    </a:p>
                  </a:txBody>
                  <a:tcPr marL="68580" marR="68580" marT="34290" marB="3429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600" b="1" kern="1200" dirty="0"/>
                        <a:t>Dec</a:t>
                      </a:r>
                      <a:endParaRPr lang="en-US" sz="600" b="1" kern="1200" dirty="0">
                        <a:solidFill>
                          <a:schemeClr val="accent1"/>
                        </a:solidFill>
                        <a:latin typeface="+mj-lt"/>
                        <a:ea typeface="+mn-ea"/>
                        <a:cs typeface="+mn-cs"/>
                      </a:endParaRPr>
                    </a:p>
                  </a:txBody>
                  <a:tcPr marL="68580" marR="68580" marT="34290" marB="3429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extLst>
                  <a:ext uri="{0D108BD9-81ED-4DB2-BD59-A6C34878D82A}">
                    <a16:rowId xmlns:a16="http://schemas.microsoft.com/office/drawing/2014/main" val="2202087424"/>
                  </a:ext>
                </a:extLst>
              </a:tr>
            </a:tbl>
          </a:graphicData>
        </a:graphic>
      </p:graphicFrame>
      <p:sp>
        <p:nvSpPr>
          <p:cNvPr id="65" name="Rectangle 64">
            <a:extLst>
              <a:ext uri="{FF2B5EF4-FFF2-40B4-BE49-F238E27FC236}">
                <a16:creationId xmlns:a16="http://schemas.microsoft.com/office/drawing/2014/main" id="{E1423B5F-8622-D9D2-8195-702187BF064E}"/>
              </a:ext>
            </a:extLst>
          </p:cNvPr>
          <p:cNvSpPr/>
          <p:nvPr/>
        </p:nvSpPr>
        <p:spPr>
          <a:xfrm>
            <a:off x="5779450" y="293782"/>
            <a:ext cx="3228246" cy="151824"/>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66" name="Isosceles Triangle 65">
            <a:extLst>
              <a:ext uri="{FF2B5EF4-FFF2-40B4-BE49-F238E27FC236}">
                <a16:creationId xmlns:a16="http://schemas.microsoft.com/office/drawing/2014/main" id="{5D6F9F54-196B-4C80-4117-BF1347BF6D88}"/>
              </a:ext>
            </a:extLst>
          </p:cNvPr>
          <p:cNvSpPr/>
          <p:nvPr/>
        </p:nvSpPr>
        <p:spPr>
          <a:xfrm>
            <a:off x="5816348" y="314588"/>
            <a:ext cx="109538" cy="113040"/>
          </a:xfrm>
          <a:prstGeom prst="triangle">
            <a:avLst/>
          </a:prstGeom>
          <a:solidFill>
            <a:srgbClr val="0070C0"/>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130" name="TextBox 129">
            <a:extLst>
              <a:ext uri="{FF2B5EF4-FFF2-40B4-BE49-F238E27FC236}">
                <a16:creationId xmlns:a16="http://schemas.microsoft.com/office/drawing/2014/main" id="{67C6E4F3-C09C-322E-E5B5-B8A039DA2CEB}"/>
              </a:ext>
            </a:extLst>
          </p:cNvPr>
          <p:cNvSpPr txBox="1"/>
          <p:nvPr/>
        </p:nvSpPr>
        <p:spPr>
          <a:xfrm>
            <a:off x="5884084" y="270279"/>
            <a:ext cx="534596" cy="288669"/>
          </a:xfrm>
          <a:prstGeom prst="rect">
            <a:avLst/>
          </a:prstGeom>
          <a:noFill/>
        </p:spPr>
        <p:txBody>
          <a:bodyPr wrap="square" rtlCol="0">
            <a:spAutoFit/>
          </a:bodyPr>
          <a:lstStyle/>
          <a:p>
            <a:pPr defTabSz="685800">
              <a:buClrTx/>
              <a:defRPr/>
            </a:pPr>
            <a:r>
              <a:rPr lang="en-US" sz="638" kern="1200" dirty="0">
                <a:solidFill>
                  <a:prstClr val="black"/>
                </a:solidFill>
                <a:latin typeface="Segoe UI"/>
                <a:ea typeface="+mn-ea"/>
                <a:cs typeface="+mn-cs"/>
              </a:rPr>
              <a:t>Completed</a:t>
            </a:r>
          </a:p>
        </p:txBody>
      </p:sp>
      <p:sp>
        <p:nvSpPr>
          <p:cNvPr id="131" name="Isosceles Triangle 130">
            <a:extLst>
              <a:ext uri="{FF2B5EF4-FFF2-40B4-BE49-F238E27FC236}">
                <a16:creationId xmlns:a16="http://schemas.microsoft.com/office/drawing/2014/main" id="{A50693D5-65CB-847D-0951-8D930FC22A43}"/>
              </a:ext>
            </a:extLst>
          </p:cNvPr>
          <p:cNvSpPr/>
          <p:nvPr/>
        </p:nvSpPr>
        <p:spPr>
          <a:xfrm>
            <a:off x="6371613" y="314588"/>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132" name="TextBox 131">
            <a:extLst>
              <a:ext uri="{FF2B5EF4-FFF2-40B4-BE49-F238E27FC236}">
                <a16:creationId xmlns:a16="http://schemas.microsoft.com/office/drawing/2014/main" id="{05B92848-50CF-D8B6-39F7-5C07F0775178}"/>
              </a:ext>
            </a:extLst>
          </p:cNvPr>
          <p:cNvSpPr txBox="1"/>
          <p:nvPr/>
        </p:nvSpPr>
        <p:spPr>
          <a:xfrm>
            <a:off x="6406271" y="270279"/>
            <a:ext cx="534596" cy="190501"/>
          </a:xfrm>
          <a:prstGeom prst="rect">
            <a:avLst/>
          </a:prstGeom>
          <a:noFill/>
        </p:spPr>
        <p:txBody>
          <a:bodyPr wrap="square" rtlCol="0">
            <a:spAutoFit/>
          </a:bodyPr>
          <a:lstStyle/>
          <a:p>
            <a:pPr defTabSz="685800">
              <a:buClrTx/>
              <a:defRPr/>
            </a:pPr>
            <a:r>
              <a:rPr lang="en-US" sz="638" kern="1200" dirty="0">
                <a:solidFill>
                  <a:prstClr val="black"/>
                </a:solidFill>
                <a:latin typeface="Segoe UI"/>
                <a:ea typeface="+mn-ea"/>
                <a:cs typeface="+mn-cs"/>
              </a:rPr>
              <a:t>On Track</a:t>
            </a:r>
          </a:p>
        </p:txBody>
      </p:sp>
      <p:sp>
        <p:nvSpPr>
          <p:cNvPr id="133" name="Isosceles Triangle 132">
            <a:extLst>
              <a:ext uri="{FF2B5EF4-FFF2-40B4-BE49-F238E27FC236}">
                <a16:creationId xmlns:a16="http://schemas.microsoft.com/office/drawing/2014/main" id="{20D5C568-F43D-FBF4-5067-D85C5031232E}"/>
              </a:ext>
            </a:extLst>
          </p:cNvPr>
          <p:cNvSpPr/>
          <p:nvPr/>
        </p:nvSpPr>
        <p:spPr>
          <a:xfrm>
            <a:off x="6827089" y="314588"/>
            <a:ext cx="109538" cy="113040"/>
          </a:xfrm>
          <a:prstGeom prst="triangle">
            <a:avLst/>
          </a:prstGeom>
          <a:solidFill>
            <a:srgbClr val="FFC000"/>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134" name="TextBox 133">
            <a:extLst>
              <a:ext uri="{FF2B5EF4-FFF2-40B4-BE49-F238E27FC236}">
                <a16:creationId xmlns:a16="http://schemas.microsoft.com/office/drawing/2014/main" id="{B74A08D0-D293-2E84-4FB1-AFAABC478075}"/>
              </a:ext>
            </a:extLst>
          </p:cNvPr>
          <p:cNvSpPr txBox="1"/>
          <p:nvPr/>
        </p:nvSpPr>
        <p:spPr>
          <a:xfrm>
            <a:off x="6864408" y="270279"/>
            <a:ext cx="829556" cy="288669"/>
          </a:xfrm>
          <a:prstGeom prst="rect">
            <a:avLst/>
          </a:prstGeom>
          <a:noFill/>
        </p:spPr>
        <p:txBody>
          <a:bodyPr wrap="square" rtlCol="0">
            <a:spAutoFit/>
          </a:bodyPr>
          <a:lstStyle/>
          <a:p>
            <a:pPr defTabSz="685800">
              <a:buClrTx/>
              <a:defRPr/>
            </a:pPr>
            <a:r>
              <a:rPr lang="en-US" sz="638" kern="1200" dirty="0">
                <a:solidFill>
                  <a:prstClr val="black"/>
                </a:solidFill>
                <a:latin typeface="Segoe UI"/>
                <a:ea typeface="+mn-ea"/>
                <a:cs typeface="+mn-cs"/>
              </a:rPr>
              <a:t>Slightly Delay/Issue</a:t>
            </a:r>
          </a:p>
        </p:txBody>
      </p:sp>
      <p:sp>
        <p:nvSpPr>
          <p:cNvPr id="135" name="Isosceles Triangle 134">
            <a:extLst>
              <a:ext uri="{FF2B5EF4-FFF2-40B4-BE49-F238E27FC236}">
                <a16:creationId xmlns:a16="http://schemas.microsoft.com/office/drawing/2014/main" id="{19B679CF-0155-92B2-B7FB-297FC3C723E7}"/>
              </a:ext>
            </a:extLst>
          </p:cNvPr>
          <p:cNvSpPr/>
          <p:nvPr/>
        </p:nvSpPr>
        <p:spPr>
          <a:xfrm>
            <a:off x="7642767" y="314588"/>
            <a:ext cx="109538" cy="113040"/>
          </a:xfrm>
          <a:prstGeom prst="triangle">
            <a:avLst/>
          </a:prstGeom>
          <a:solidFill>
            <a:srgbClr val="FF0000"/>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136" name="TextBox 135">
            <a:extLst>
              <a:ext uri="{FF2B5EF4-FFF2-40B4-BE49-F238E27FC236}">
                <a16:creationId xmlns:a16="http://schemas.microsoft.com/office/drawing/2014/main" id="{0DE20C85-57BB-2BFF-025A-F867ACFA5FB4}"/>
              </a:ext>
            </a:extLst>
          </p:cNvPr>
          <p:cNvSpPr txBox="1"/>
          <p:nvPr/>
        </p:nvSpPr>
        <p:spPr>
          <a:xfrm>
            <a:off x="7675644" y="270279"/>
            <a:ext cx="955213" cy="288669"/>
          </a:xfrm>
          <a:prstGeom prst="rect">
            <a:avLst/>
          </a:prstGeom>
          <a:noFill/>
        </p:spPr>
        <p:txBody>
          <a:bodyPr wrap="square" rtlCol="0">
            <a:spAutoFit/>
          </a:bodyPr>
          <a:lstStyle/>
          <a:p>
            <a:pPr defTabSz="685800">
              <a:buClrTx/>
              <a:defRPr/>
            </a:pPr>
            <a:r>
              <a:rPr lang="en-US" sz="638" kern="1200" dirty="0">
                <a:solidFill>
                  <a:prstClr val="black"/>
                </a:solidFill>
                <a:latin typeface="Segoe UI"/>
                <a:ea typeface="+mn-ea"/>
                <a:cs typeface="+mn-cs"/>
              </a:rPr>
              <a:t>Significant Delay/Issue</a:t>
            </a:r>
          </a:p>
        </p:txBody>
      </p:sp>
      <p:sp>
        <p:nvSpPr>
          <p:cNvPr id="137" name="Isosceles Triangle 136">
            <a:extLst>
              <a:ext uri="{FF2B5EF4-FFF2-40B4-BE49-F238E27FC236}">
                <a16:creationId xmlns:a16="http://schemas.microsoft.com/office/drawing/2014/main" id="{64566904-5441-F013-E81A-1775D42DD840}"/>
              </a:ext>
            </a:extLst>
          </p:cNvPr>
          <p:cNvSpPr/>
          <p:nvPr/>
        </p:nvSpPr>
        <p:spPr>
          <a:xfrm>
            <a:off x="8539917" y="314588"/>
            <a:ext cx="109538" cy="113040"/>
          </a:xfrm>
          <a:prstGeom prst="triangle">
            <a:avLst/>
          </a:prstGeom>
          <a:solidFill>
            <a:sysClr val="window" lastClr="FFFFFF">
              <a:lumMod val="50000"/>
            </a:sysClr>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
        <p:nvSpPr>
          <p:cNvPr id="138" name="TextBox 137">
            <a:extLst>
              <a:ext uri="{FF2B5EF4-FFF2-40B4-BE49-F238E27FC236}">
                <a16:creationId xmlns:a16="http://schemas.microsoft.com/office/drawing/2014/main" id="{0F26FE34-8992-B6A5-C368-848DA9CF6BC8}"/>
              </a:ext>
            </a:extLst>
          </p:cNvPr>
          <p:cNvSpPr txBox="1"/>
          <p:nvPr/>
        </p:nvSpPr>
        <p:spPr>
          <a:xfrm>
            <a:off x="8569076" y="270279"/>
            <a:ext cx="441904" cy="288669"/>
          </a:xfrm>
          <a:prstGeom prst="rect">
            <a:avLst/>
          </a:prstGeom>
          <a:noFill/>
        </p:spPr>
        <p:txBody>
          <a:bodyPr wrap="square" rtlCol="0">
            <a:spAutoFit/>
          </a:bodyPr>
          <a:lstStyle/>
          <a:p>
            <a:pPr defTabSz="685800">
              <a:buClrTx/>
              <a:defRPr/>
            </a:pPr>
            <a:r>
              <a:rPr lang="en-US" sz="638" kern="1200" dirty="0">
                <a:solidFill>
                  <a:prstClr val="black"/>
                </a:solidFill>
                <a:latin typeface="Segoe UI"/>
                <a:ea typeface="+mn-ea"/>
                <a:cs typeface="+mn-cs"/>
              </a:rPr>
              <a:t>On Hold</a:t>
            </a:r>
          </a:p>
        </p:txBody>
      </p:sp>
      <p:sp>
        <p:nvSpPr>
          <p:cNvPr id="2" name="TextBox 1">
            <a:extLst>
              <a:ext uri="{FF2B5EF4-FFF2-40B4-BE49-F238E27FC236}">
                <a16:creationId xmlns:a16="http://schemas.microsoft.com/office/drawing/2014/main" id="{90285358-C20E-E38B-497D-A4308FCBE42B}"/>
              </a:ext>
            </a:extLst>
          </p:cNvPr>
          <p:cNvSpPr txBox="1"/>
          <p:nvPr/>
        </p:nvSpPr>
        <p:spPr>
          <a:xfrm>
            <a:off x="3120425" y="4301999"/>
            <a:ext cx="1674923" cy="253916"/>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Meet my coach David Ross for my 1</a:t>
            </a:r>
            <a:r>
              <a:rPr lang="en-US" sz="525" kern="1200" baseline="30000" dirty="0">
                <a:solidFill>
                  <a:srgbClr val="4A66AC"/>
                </a:solidFill>
                <a:latin typeface="Segoe UI"/>
                <a:ea typeface="+mn-ea"/>
                <a:cs typeface="+mn-cs"/>
              </a:rPr>
              <a:t>st</a:t>
            </a:r>
            <a:r>
              <a:rPr lang="en-US" sz="525" kern="1200" dirty="0">
                <a:solidFill>
                  <a:srgbClr val="4A66AC"/>
                </a:solidFill>
                <a:latin typeface="Segoe UI"/>
                <a:ea typeface="+mn-ea"/>
                <a:cs typeface="+mn-cs"/>
              </a:rPr>
              <a:t> meeting on how I can strategize my business goals</a:t>
            </a:r>
          </a:p>
        </p:txBody>
      </p:sp>
      <p:sp>
        <p:nvSpPr>
          <p:cNvPr id="3" name="Isosceles Triangle 2">
            <a:extLst>
              <a:ext uri="{FF2B5EF4-FFF2-40B4-BE49-F238E27FC236}">
                <a16:creationId xmlns:a16="http://schemas.microsoft.com/office/drawing/2014/main" id="{8242DAB2-4411-120D-C88D-B7481006DE86}"/>
              </a:ext>
            </a:extLst>
          </p:cNvPr>
          <p:cNvSpPr/>
          <p:nvPr/>
        </p:nvSpPr>
        <p:spPr>
          <a:xfrm>
            <a:off x="3030597" y="4354482"/>
            <a:ext cx="109538" cy="113040"/>
          </a:xfrm>
          <a:prstGeom prst="triangle">
            <a:avLst/>
          </a:prstGeom>
          <a:solidFill>
            <a:srgbClr val="318B71"/>
          </a:solidFill>
          <a:ln w="12700" cap="flat" cmpd="sng" algn="ctr">
            <a:noFill/>
            <a:prstDash val="solid"/>
            <a:miter lim="800000"/>
          </a:ln>
          <a:effectLst/>
        </p:spPr>
        <p:txBody>
          <a:bodyPr rtlCol="0" anchor="ctr"/>
          <a:lstStyle/>
          <a:p>
            <a:pPr algn="ctr" defTabSz="685800">
              <a:buClrTx/>
              <a:defRPr/>
            </a:pPr>
            <a:endParaRPr lang="en-US" sz="1350">
              <a:solidFill>
                <a:prstClr val="white"/>
              </a:solidFill>
              <a:latin typeface="Segoe UI"/>
              <a:ea typeface="+mn-ea"/>
              <a:cs typeface="+mn-cs"/>
            </a:endParaRPr>
          </a:p>
        </p:txBody>
      </p:sp>
    </p:spTree>
    <p:extLst>
      <p:ext uri="{BB962C8B-B14F-4D97-AF65-F5344CB8AC3E}">
        <p14:creationId xmlns:p14="http://schemas.microsoft.com/office/powerpoint/2010/main" val="6387348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Rectangle 99">
            <a:extLst>
              <a:ext uri="{FF2B5EF4-FFF2-40B4-BE49-F238E27FC236}">
                <a16:creationId xmlns:a16="http://schemas.microsoft.com/office/drawing/2014/main" id="{13FD54DC-5A75-4EB0-8430-F13A211DA0A1}"/>
              </a:ext>
            </a:extLst>
          </p:cNvPr>
          <p:cNvSpPr/>
          <p:nvPr/>
        </p:nvSpPr>
        <p:spPr>
          <a:xfrm>
            <a:off x="3299622" y="3948066"/>
            <a:ext cx="5831072" cy="105890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prstClr val="white"/>
              </a:solidFill>
              <a:latin typeface="Segoe UI"/>
            </a:endParaRPr>
          </a:p>
        </p:txBody>
      </p:sp>
      <p:sp>
        <p:nvSpPr>
          <p:cNvPr id="101" name="Rectangle 100">
            <a:extLst>
              <a:ext uri="{FF2B5EF4-FFF2-40B4-BE49-F238E27FC236}">
                <a16:creationId xmlns:a16="http://schemas.microsoft.com/office/drawing/2014/main" id="{2F8D72BF-DD4A-4469-8C15-C53F95CC1AA4}"/>
              </a:ext>
            </a:extLst>
          </p:cNvPr>
          <p:cNvSpPr/>
          <p:nvPr/>
        </p:nvSpPr>
        <p:spPr>
          <a:xfrm>
            <a:off x="3284482" y="2852438"/>
            <a:ext cx="5846212" cy="10801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prstClr val="white"/>
              </a:solidFill>
              <a:latin typeface="Segoe UI"/>
            </a:endParaRPr>
          </a:p>
        </p:txBody>
      </p:sp>
      <p:sp>
        <p:nvSpPr>
          <p:cNvPr id="10" name="Rectangle 9">
            <a:extLst>
              <a:ext uri="{FF2B5EF4-FFF2-40B4-BE49-F238E27FC236}">
                <a16:creationId xmlns:a16="http://schemas.microsoft.com/office/drawing/2014/main" id="{A58D2002-84C5-41D9-8249-18CBD0E4934F}"/>
              </a:ext>
            </a:extLst>
          </p:cNvPr>
          <p:cNvSpPr/>
          <p:nvPr/>
        </p:nvSpPr>
        <p:spPr>
          <a:xfrm>
            <a:off x="0" y="1"/>
            <a:ext cx="9144000" cy="11544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1" name="TextBox 10">
            <a:extLst>
              <a:ext uri="{FF2B5EF4-FFF2-40B4-BE49-F238E27FC236}">
                <a16:creationId xmlns:a16="http://schemas.microsoft.com/office/drawing/2014/main" id="{D46112FA-AA26-47D1-BF61-E97AD8AF52D8}"/>
              </a:ext>
            </a:extLst>
          </p:cNvPr>
          <p:cNvSpPr txBox="1"/>
          <p:nvPr/>
        </p:nvSpPr>
        <p:spPr>
          <a:xfrm>
            <a:off x="10190" y="419064"/>
            <a:ext cx="1246149" cy="265457"/>
          </a:xfrm>
          <a:prstGeom prst="rect">
            <a:avLst/>
          </a:prstGeom>
          <a:noFill/>
        </p:spPr>
        <p:txBody>
          <a:bodyPr wrap="square" rtlCol="0">
            <a:spAutoFit/>
          </a:bodyPr>
          <a:lstStyle/>
          <a:p>
            <a:pPr defTabSz="685800">
              <a:buClrTx/>
              <a:defRPr/>
            </a:pPr>
            <a:r>
              <a:rPr lang="en-US" sz="1125" kern="1200" dirty="0">
                <a:solidFill>
                  <a:prstClr val="white"/>
                </a:solidFill>
                <a:latin typeface="Calibri" panose="020F0502020204030204" pitchFamily="34" charset="0"/>
                <a:ea typeface="+mn-ea"/>
                <a:cs typeface="Calibri" panose="020F0502020204030204" pitchFamily="34" charset="0"/>
              </a:rPr>
              <a:t>Jack Antonio</a:t>
            </a:r>
          </a:p>
        </p:txBody>
      </p:sp>
      <p:graphicFrame>
        <p:nvGraphicFramePr>
          <p:cNvPr id="13" name="Table 12">
            <a:extLst>
              <a:ext uri="{FF2B5EF4-FFF2-40B4-BE49-F238E27FC236}">
                <a16:creationId xmlns:a16="http://schemas.microsoft.com/office/drawing/2014/main" id="{AF620735-E964-40F0-9856-F577AB4B8682}"/>
              </a:ext>
            </a:extLst>
          </p:cNvPr>
          <p:cNvGraphicFramePr>
            <a:graphicFrameLocks noGrp="1"/>
          </p:cNvGraphicFramePr>
          <p:nvPr/>
        </p:nvGraphicFramePr>
        <p:xfrm>
          <a:off x="1374124" y="161315"/>
          <a:ext cx="1369424" cy="886875"/>
        </p:xfrm>
        <a:graphic>
          <a:graphicData uri="http://schemas.openxmlformats.org/drawingml/2006/table">
            <a:tbl>
              <a:tblPr firstRow="1" bandRow="1">
                <a:tableStyleId>{5C22544A-7EE6-4342-B048-85BDC9FD1C3A}</a:tableStyleId>
              </a:tblPr>
              <a:tblGrid>
                <a:gridCol w="1369424">
                  <a:extLst>
                    <a:ext uri="{9D8B030D-6E8A-4147-A177-3AD203B41FA5}">
                      <a16:colId xmlns:a16="http://schemas.microsoft.com/office/drawing/2014/main" val="3982374117"/>
                    </a:ext>
                  </a:extLst>
                </a:gridCol>
              </a:tblGrid>
              <a:tr h="177375">
                <a:tc>
                  <a:txBody>
                    <a:bodyPr/>
                    <a:lstStyle/>
                    <a:p>
                      <a:r>
                        <a:rPr lang="en-US" sz="600" dirty="0">
                          <a:solidFill>
                            <a:schemeClr val="bg1"/>
                          </a:solidFill>
                        </a:rPr>
                        <a:t>Head of Digital Marketing</a:t>
                      </a:r>
                    </a:p>
                  </a:txBody>
                  <a:tcPr marL="68580" marR="68580" marT="34290" marB="34290"/>
                </a:tc>
                <a:extLst>
                  <a:ext uri="{0D108BD9-81ED-4DB2-BD59-A6C34878D82A}">
                    <a16:rowId xmlns:a16="http://schemas.microsoft.com/office/drawing/2014/main" val="1437659360"/>
                  </a:ext>
                </a:extLst>
              </a:tr>
              <a:tr h="177375">
                <a:tc>
                  <a:txBody>
                    <a:bodyPr/>
                    <a:lstStyle/>
                    <a:p>
                      <a:r>
                        <a:rPr lang="en-US" sz="600" dirty="0">
                          <a:solidFill>
                            <a:schemeClr val="tx1"/>
                          </a:solidFill>
                        </a:rPr>
                        <a:t>XXXXXXX</a:t>
                      </a:r>
                    </a:p>
                  </a:txBody>
                  <a:tcPr marL="68580" marR="68580" marT="34290" marB="34290"/>
                </a:tc>
                <a:extLst>
                  <a:ext uri="{0D108BD9-81ED-4DB2-BD59-A6C34878D82A}">
                    <a16:rowId xmlns:a16="http://schemas.microsoft.com/office/drawing/2014/main" val="4078524142"/>
                  </a:ext>
                </a:extLst>
              </a:tr>
              <a:tr h="177375">
                <a:tc>
                  <a:txBody>
                    <a:bodyPr/>
                    <a:lstStyle/>
                    <a:p>
                      <a:r>
                        <a:rPr lang="en-US" sz="600" dirty="0">
                          <a:solidFill>
                            <a:schemeClr val="tx1"/>
                          </a:solidFill>
                        </a:rPr>
                        <a:t>XXXXXXX</a:t>
                      </a:r>
                    </a:p>
                  </a:txBody>
                  <a:tcPr marL="68580" marR="68580" marT="34290" marB="34290"/>
                </a:tc>
                <a:extLst>
                  <a:ext uri="{0D108BD9-81ED-4DB2-BD59-A6C34878D82A}">
                    <a16:rowId xmlns:a16="http://schemas.microsoft.com/office/drawing/2014/main" val="79971234"/>
                  </a:ext>
                </a:extLst>
              </a:tr>
              <a:tr h="177375">
                <a:tc>
                  <a:txBody>
                    <a:bodyPr/>
                    <a:lstStyle/>
                    <a:p>
                      <a:r>
                        <a:rPr lang="en-US" sz="600" dirty="0">
                          <a:solidFill>
                            <a:schemeClr val="tx1"/>
                          </a:solidFill>
                        </a:rPr>
                        <a:t>XXXXXXX</a:t>
                      </a:r>
                    </a:p>
                  </a:txBody>
                  <a:tcPr marL="68580" marR="68580" marT="34290" marB="34290"/>
                </a:tc>
                <a:extLst>
                  <a:ext uri="{0D108BD9-81ED-4DB2-BD59-A6C34878D82A}">
                    <a16:rowId xmlns:a16="http://schemas.microsoft.com/office/drawing/2014/main" val="3529298039"/>
                  </a:ext>
                </a:extLst>
              </a:tr>
              <a:tr h="177375">
                <a:tc>
                  <a:txBody>
                    <a:bodyPr/>
                    <a:lstStyle/>
                    <a:p>
                      <a:r>
                        <a:rPr lang="en-US" sz="600" dirty="0">
                          <a:solidFill>
                            <a:schemeClr val="tx1"/>
                          </a:solidFill>
                        </a:rPr>
                        <a:t>XXXXXXX</a:t>
                      </a:r>
                    </a:p>
                  </a:txBody>
                  <a:tcPr marL="68580" marR="68580" marT="34290" marB="34290"/>
                </a:tc>
                <a:extLst>
                  <a:ext uri="{0D108BD9-81ED-4DB2-BD59-A6C34878D82A}">
                    <a16:rowId xmlns:a16="http://schemas.microsoft.com/office/drawing/2014/main" val="1417159571"/>
                  </a:ext>
                </a:extLst>
              </a:tr>
            </a:tbl>
          </a:graphicData>
        </a:graphic>
      </p:graphicFrame>
      <p:sp>
        <p:nvSpPr>
          <p:cNvPr id="15" name="TextBox 14">
            <a:extLst>
              <a:ext uri="{FF2B5EF4-FFF2-40B4-BE49-F238E27FC236}">
                <a16:creationId xmlns:a16="http://schemas.microsoft.com/office/drawing/2014/main" id="{8519CA5D-515D-44FF-8308-463A463A3B68}"/>
              </a:ext>
            </a:extLst>
          </p:cNvPr>
          <p:cNvSpPr txBox="1"/>
          <p:nvPr/>
        </p:nvSpPr>
        <p:spPr>
          <a:xfrm>
            <a:off x="2463722" y="-46376"/>
            <a:ext cx="685800" cy="230832"/>
          </a:xfrm>
          <a:prstGeom prst="rect">
            <a:avLst/>
          </a:prstGeom>
          <a:noFill/>
        </p:spPr>
        <p:txBody>
          <a:bodyPr wrap="square" rtlCol="0">
            <a:spAutoFit/>
          </a:bodyPr>
          <a:lstStyle/>
          <a:p>
            <a:pPr defTabSz="685800">
              <a:buClrTx/>
              <a:defRPr/>
            </a:pPr>
            <a:r>
              <a:rPr lang="en-US" sz="900" kern="1200" dirty="0">
                <a:solidFill>
                  <a:prstClr val="white"/>
                </a:solidFill>
                <a:latin typeface="Segoe UI"/>
                <a:ea typeface="+mn-ea"/>
                <a:cs typeface="Calibri" panose="020F0502020204030204" pitchFamily="34" charset="0"/>
              </a:rPr>
              <a:t>Overview</a:t>
            </a:r>
          </a:p>
        </p:txBody>
      </p:sp>
      <p:sp>
        <p:nvSpPr>
          <p:cNvPr id="19" name="Rectangle 18">
            <a:extLst>
              <a:ext uri="{FF2B5EF4-FFF2-40B4-BE49-F238E27FC236}">
                <a16:creationId xmlns:a16="http://schemas.microsoft.com/office/drawing/2014/main" id="{15681CD7-89A9-46B8-85B7-05A45648243B}"/>
              </a:ext>
            </a:extLst>
          </p:cNvPr>
          <p:cNvSpPr/>
          <p:nvPr/>
        </p:nvSpPr>
        <p:spPr>
          <a:xfrm>
            <a:off x="938010" y="136066"/>
            <a:ext cx="1839953" cy="93964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20" name="TextBox 19">
            <a:extLst>
              <a:ext uri="{FF2B5EF4-FFF2-40B4-BE49-F238E27FC236}">
                <a16:creationId xmlns:a16="http://schemas.microsoft.com/office/drawing/2014/main" id="{06D9864C-19DA-48BB-855F-0A5BC936130F}"/>
              </a:ext>
            </a:extLst>
          </p:cNvPr>
          <p:cNvSpPr txBox="1"/>
          <p:nvPr/>
        </p:nvSpPr>
        <p:spPr>
          <a:xfrm>
            <a:off x="888464" y="180365"/>
            <a:ext cx="469812" cy="276999"/>
          </a:xfrm>
          <a:prstGeom prst="rect">
            <a:avLst/>
          </a:prstGeom>
          <a:noFill/>
        </p:spPr>
        <p:txBody>
          <a:bodyPr wrap="square" rtlCol="0">
            <a:spAutoFit/>
          </a:bodyPr>
          <a:lstStyle/>
          <a:p>
            <a:pPr defTabSz="685800">
              <a:buClrTx/>
              <a:defRPr/>
            </a:pPr>
            <a:r>
              <a:rPr lang="en-US" sz="600" b="1" kern="1200" dirty="0">
                <a:solidFill>
                  <a:prstClr val="white"/>
                </a:solidFill>
                <a:latin typeface="Segoe UI"/>
                <a:ea typeface="+mn-ea"/>
                <a:cs typeface="+mn-cs"/>
              </a:rPr>
              <a:t>Job title</a:t>
            </a:r>
          </a:p>
        </p:txBody>
      </p:sp>
      <p:sp>
        <p:nvSpPr>
          <p:cNvPr id="21" name="TextBox 20">
            <a:extLst>
              <a:ext uri="{FF2B5EF4-FFF2-40B4-BE49-F238E27FC236}">
                <a16:creationId xmlns:a16="http://schemas.microsoft.com/office/drawing/2014/main" id="{1A7124EF-60C6-4726-AECC-2C4157CC8709}"/>
              </a:ext>
            </a:extLst>
          </p:cNvPr>
          <p:cNvSpPr txBox="1"/>
          <p:nvPr/>
        </p:nvSpPr>
        <p:spPr>
          <a:xfrm>
            <a:off x="888464" y="351557"/>
            <a:ext cx="469812" cy="184666"/>
          </a:xfrm>
          <a:prstGeom prst="rect">
            <a:avLst/>
          </a:prstGeom>
          <a:noFill/>
        </p:spPr>
        <p:txBody>
          <a:bodyPr wrap="square" rtlCol="0">
            <a:spAutoFit/>
          </a:bodyPr>
          <a:lstStyle/>
          <a:p>
            <a:pPr defTabSz="685800">
              <a:buClrTx/>
              <a:defRPr/>
            </a:pPr>
            <a:r>
              <a:rPr lang="en-US" sz="600" b="1" kern="1200" dirty="0">
                <a:solidFill>
                  <a:prstClr val="white"/>
                </a:solidFill>
                <a:latin typeface="Segoe UI"/>
                <a:ea typeface="+mn-ea"/>
                <a:cs typeface="+mn-cs"/>
              </a:rPr>
              <a:t>Age</a:t>
            </a:r>
          </a:p>
        </p:txBody>
      </p:sp>
      <p:sp>
        <p:nvSpPr>
          <p:cNvPr id="22" name="TextBox 21">
            <a:extLst>
              <a:ext uri="{FF2B5EF4-FFF2-40B4-BE49-F238E27FC236}">
                <a16:creationId xmlns:a16="http://schemas.microsoft.com/office/drawing/2014/main" id="{A1E4B350-DE6D-4249-B310-4E07C13C52BC}"/>
              </a:ext>
            </a:extLst>
          </p:cNvPr>
          <p:cNvSpPr txBox="1"/>
          <p:nvPr/>
        </p:nvSpPr>
        <p:spPr>
          <a:xfrm>
            <a:off x="888465" y="528709"/>
            <a:ext cx="451245" cy="184666"/>
          </a:xfrm>
          <a:prstGeom prst="rect">
            <a:avLst/>
          </a:prstGeom>
          <a:noFill/>
        </p:spPr>
        <p:txBody>
          <a:bodyPr wrap="square" rtlCol="0">
            <a:spAutoFit/>
          </a:bodyPr>
          <a:lstStyle/>
          <a:p>
            <a:pPr defTabSz="685800">
              <a:buClrTx/>
              <a:defRPr/>
            </a:pPr>
            <a:r>
              <a:rPr lang="en-US" sz="600" b="1" kern="1200" dirty="0">
                <a:solidFill>
                  <a:prstClr val="white"/>
                </a:solidFill>
                <a:latin typeface="Segoe UI"/>
                <a:ea typeface="+mn-ea"/>
                <a:cs typeface="+mn-cs"/>
              </a:rPr>
              <a:t>Brand</a:t>
            </a:r>
          </a:p>
        </p:txBody>
      </p:sp>
      <p:sp>
        <p:nvSpPr>
          <p:cNvPr id="23" name="TextBox 22">
            <a:extLst>
              <a:ext uri="{FF2B5EF4-FFF2-40B4-BE49-F238E27FC236}">
                <a16:creationId xmlns:a16="http://schemas.microsoft.com/office/drawing/2014/main" id="{B2FF32E7-E503-4345-A514-6F821F6406D8}"/>
              </a:ext>
            </a:extLst>
          </p:cNvPr>
          <p:cNvSpPr txBox="1"/>
          <p:nvPr/>
        </p:nvSpPr>
        <p:spPr>
          <a:xfrm>
            <a:off x="888465" y="705974"/>
            <a:ext cx="485660" cy="276999"/>
          </a:xfrm>
          <a:prstGeom prst="rect">
            <a:avLst/>
          </a:prstGeom>
          <a:noFill/>
        </p:spPr>
        <p:txBody>
          <a:bodyPr wrap="square" rtlCol="0">
            <a:spAutoFit/>
          </a:bodyPr>
          <a:lstStyle/>
          <a:p>
            <a:pPr defTabSz="685800">
              <a:buClrTx/>
              <a:defRPr/>
            </a:pPr>
            <a:r>
              <a:rPr lang="en-US" sz="600" b="1" kern="1200" dirty="0">
                <a:solidFill>
                  <a:prstClr val="white"/>
                </a:solidFill>
                <a:latin typeface="Segoe UI"/>
                <a:ea typeface="+mn-ea"/>
                <a:cs typeface="+mn-cs"/>
              </a:rPr>
              <a:t>Company</a:t>
            </a:r>
          </a:p>
        </p:txBody>
      </p:sp>
      <p:sp>
        <p:nvSpPr>
          <p:cNvPr id="24" name="TextBox 23">
            <a:extLst>
              <a:ext uri="{FF2B5EF4-FFF2-40B4-BE49-F238E27FC236}">
                <a16:creationId xmlns:a16="http://schemas.microsoft.com/office/drawing/2014/main" id="{3BF61D1B-9C6A-4CCD-A9FF-954592E2B234}"/>
              </a:ext>
            </a:extLst>
          </p:cNvPr>
          <p:cNvSpPr txBox="1"/>
          <p:nvPr/>
        </p:nvSpPr>
        <p:spPr>
          <a:xfrm>
            <a:off x="888465" y="877082"/>
            <a:ext cx="428426" cy="276999"/>
          </a:xfrm>
          <a:prstGeom prst="rect">
            <a:avLst/>
          </a:prstGeom>
          <a:noFill/>
        </p:spPr>
        <p:txBody>
          <a:bodyPr wrap="square" rtlCol="0">
            <a:spAutoFit/>
          </a:bodyPr>
          <a:lstStyle/>
          <a:p>
            <a:pPr defTabSz="685800">
              <a:buClrTx/>
              <a:defRPr/>
            </a:pPr>
            <a:r>
              <a:rPr lang="en-US" sz="600" b="1" kern="1200" dirty="0">
                <a:solidFill>
                  <a:prstClr val="white"/>
                </a:solidFill>
                <a:latin typeface="Segoe UI"/>
                <a:ea typeface="+mn-ea"/>
                <a:cs typeface="+mn-cs"/>
              </a:rPr>
              <a:t>Country</a:t>
            </a:r>
          </a:p>
        </p:txBody>
      </p:sp>
      <p:graphicFrame>
        <p:nvGraphicFramePr>
          <p:cNvPr id="25" name="Table 24">
            <a:extLst>
              <a:ext uri="{FF2B5EF4-FFF2-40B4-BE49-F238E27FC236}">
                <a16:creationId xmlns:a16="http://schemas.microsoft.com/office/drawing/2014/main" id="{871148A2-CFFF-4404-A4C8-0B66491C9BC8}"/>
              </a:ext>
            </a:extLst>
          </p:cNvPr>
          <p:cNvGraphicFramePr>
            <a:graphicFrameLocks noGrp="1"/>
          </p:cNvGraphicFramePr>
          <p:nvPr/>
        </p:nvGraphicFramePr>
        <p:xfrm>
          <a:off x="2979064" y="158123"/>
          <a:ext cx="1193572" cy="886875"/>
        </p:xfrm>
        <a:graphic>
          <a:graphicData uri="http://schemas.openxmlformats.org/drawingml/2006/table">
            <a:tbl>
              <a:tblPr firstRow="1" bandRow="1">
                <a:tableStyleId>{5C22544A-7EE6-4342-B048-85BDC9FD1C3A}</a:tableStyleId>
              </a:tblPr>
              <a:tblGrid>
                <a:gridCol w="1193572">
                  <a:extLst>
                    <a:ext uri="{9D8B030D-6E8A-4147-A177-3AD203B41FA5}">
                      <a16:colId xmlns:a16="http://schemas.microsoft.com/office/drawing/2014/main" val="3982374117"/>
                    </a:ext>
                  </a:extLst>
                </a:gridCol>
              </a:tblGrid>
              <a:tr h="886875">
                <a:tc>
                  <a:txBody>
                    <a:bodyPr/>
                    <a:lstStyle/>
                    <a:p>
                      <a:pPr marL="171450" indent="-171450" algn="l" defTabSz="914400" rtl="0" eaLnBrk="1" latinLnBrk="0" hangingPunct="1">
                        <a:lnSpc>
                          <a:spcPts val="1200"/>
                        </a:lnSpc>
                        <a:buFont typeface="+mj-lt"/>
                        <a:buAutoNum type="arabicPeriod"/>
                      </a:pPr>
                      <a:r>
                        <a:rPr lang="en-US" sz="600" b="0" kern="1200" dirty="0">
                          <a:solidFill>
                            <a:srgbClr val="002060"/>
                          </a:solidFill>
                          <a:latin typeface="+mn-lt"/>
                          <a:ea typeface="+mn-ea"/>
                          <a:cs typeface="+mn-cs"/>
                        </a:rPr>
                        <a:t>BA Business Administration</a:t>
                      </a:r>
                    </a:p>
                    <a:p>
                      <a:pPr marL="171450" indent="-171450" algn="l" defTabSz="914400" rtl="0" eaLnBrk="1" latinLnBrk="0" hangingPunct="1">
                        <a:lnSpc>
                          <a:spcPts val="1200"/>
                        </a:lnSpc>
                        <a:buFont typeface="+mj-lt"/>
                        <a:buAutoNum type="arabicPeriod"/>
                      </a:pPr>
                      <a:r>
                        <a:rPr lang="en-US" sz="600" b="0" kern="1200" dirty="0">
                          <a:solidFill>
                            <a:srgbClr val="002060"/>
                          </a:solidFill>
                          <a:latin typeface="+mn-lt"/>
                          <a:ea typeface="+mn-ea"/>
                          <a:cs typeface="+mn-cs"/>
                        </a:rPr>
                        <a:t>Google &amp; Facebook certified</a:t>
                      </a:r>
                    </a:p>
                  </a:txBody>
                  <a:tcPr marL="68580" marR="68580" marT="34290" marB="34290">
                    <a:solidFill>
                      <a:schemeClr val="accent1">
                        <a:lumMod val="20000"/>
                        <a:lumOff val="80000"/>
                      </a:schemeClr>
                    </a:solidFill>
                  </a:tcPr>
                </a:tc>
                <a:extLst>
                  <a:ext uri="{0D108BD9-81ED-4DB2-BD59-A6C34878D82A}">
                    <a16:rowId xmlns:a16="http://schemas.microsoft.com/office/drawing/2014/main" val="1437659360"/>
                  </a:ext>
                </a:extLst>
              </a:tr>
            </a:tbl>
          </a:graphicData>
        </a:graphic>
      </p:graphicFrame>
      <p:sp>
        <p:nvSpPr>
          <p:cNvPr id="26" name="Rectangle 25">
            <a:extLst>
              <a:ext uri="{FF2B5EF4-FFF2-40B4-BE49-F238E27FC236}">
                <a16:creationId xmlns:a16="http://schemas.microsoft.com/office/drawing/2014/main" id="{AD89C89A-79EC-40CC-B653-EFBBA15558BA}"/>
              </a:ext>
            </a:extLst>
          </p:cNvPr>
          <p:cNvSpPr/>
          <p:nvPr/>
        </p:nvSpPr>
        <p:spPr>
          <a:xfrm>
            <a:off x="2808942" y="136066"/>
            <a:ext cx="1393965" cy="93964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31" name="TextBox 30">
            <a:extLst>
              <a:ext uri="{FF2B5EF4-FFF2-40B4-BE49-F238E27FC236}">
                <a16:creationId xmlns:a16="http://schemas.microsoft.com/office/drawing/2014/main" id="{0904CD85-D675-4086-8A2D-8302869A05AD}"/>
              </a:ext>
            </a:extLst>
          </p:cNvPr>
          <p:cNvSpPr txBox="1"/>
          <p:nvPr/>
        </p:nvSpPr>
        <p:spPr>
          <a:xfrm>
            <a:off x="2759397" y="139960"/>
            <a:ext cx="276999" cy="904874"/>
          </a:xfrm>
          <a:prstGeom prst="rect">
            <a:avLst/>
          </a:prstGeom>
          <a:noFill/>
        </p:spPr>
        <p:txBody>
          <a:bodyPr vert="vert270" wrap="square" rtlCol="0">
            <a:spAutoFit/>
          </a:bodyPr>
          <a:lstStyle/>
          <a:p>
            <a:pPr defTabSz="685800">
              <a:buClrTx/>
              <a:defRPr/>
            </a:pPr>
            <a:r>
              <a:rPr lang="en-US" sz="600" b="1" kern="1200" dirty="0">
                <a:solidFill>
                  <a:prstClr val="white"/>
                </a:solidFill>
                <a:latin typeface="Segoe UI"/>
                <a:ea typeface="+mn-ea"/>
                <a:cs typeface="+mn-cs"/>
              </a:rPr>
              <a:t>Background Education</a:t>
            </a:r>
          </a:p>
        </p:txBody>
      </p:sp>
      <p:sp>
        <p:nvSpPr>
          <p:cNvPr id="33" name="Rectangle 32">
            <a:extLst>
              <a:ext uri="{FF2B5EF4-FFF2-40B4-BE49-F238E27FC236}">
                <a16:creationId xmlns:a16="http://schemas.microsoft.com/office/drawing/2014/main" id="{D3349D97-E5BA-4FE3-8568-354F345B3A58}"/>
              </a:ext>
            </a:extLst>
          </p:cNvPr>
          <p:cNvSpPr/>
          <p:nvPr/>
        </p:nvSpPr>
        <p:spPr>
          <a:xfrm>
            <a:off x="6043" y="1179680"/>
            <a:ext cx="3251507" cy="7908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35" name="TextBox 34">
            <a:extLst>
              <a:ext uri="{FF2B5EF4-FFF2-40B4-BE49-F238E27FC236}">
                <a16:creationId xmlns:a16="http://schemas.microsoft.com/office/drawing/2014/main" id="{68CBA0F6-F72E-46B3-AAE9-263F53D18E22}"/>
              </a:ext>
            </a:extLst>
          </p:cNvPr>
          <p:cNvSpPr txBox="1"/>
          <p:nvPr/>
        </p:nvSpPr>
        <p:spPr>
          <a:xfrm>
            <a:off x="6044" y="1340143"/>
            <a:ext cx="3251507" cy="659091"/>
          </a:xfrm>
          <a:prstGeom prst="rect">
            <a:avLst/>
          </a:prstGeom>
          <a:noFill/>
        </p:spPr>
        <p:txBody>
          <a:bodyPr wrap="square" rtlCol="0">
            <a:spAutoFit/>
          </a:bodyPr>
          <a:lstStyle/>
          <a:p>
            <a:pPr marL="128588" indent="-128588" defTabSz="685800">
              <a:lnSpc>
                <a:spcPts val="900"/>
              </a:lnSpc>
              <a:buClrTx/>
              <a:buFont typeface="+mj-lt"/>
              <a:buAutoNum type="arabicPeriod"/>
              <a:defRPr/>
            </a:pPr>
            <a:r>
              <a:rPr lang="en-US" sz="638" kern="1200" dirty="0">
                <a:solidFill>
                  <a:srgbClr val="002060"/>
                </a:solidFill>
                <a:latin typeface="Segoe UI"/>
                <a:ea typeface="+mn-ea"/>
                <a:cs typeface="+mn-cs"/>
              </a:rPr>
              <a:t>Certified Agile Engagement Level 1 program.</a:t>
            </a:r>
          </a:p>
          <a:p>
            <a:pPr marL="128588" indent="-128588" defTabSz="685800">
              <a:lnSpc>
                <a:spcPts val="900"/>
              </a:lnSpc>
              <a:buClrTx/>
              <a:buFont typeface="+mj-lt"/>
              <a:buAutoNum type="arabicPeriod"/>
              <a:defRPr/>
            </a:pPr>
            <a:r>
              <a:rPr lang="en-US" sz="638" kern="1200" dirty="0">
                <a:solidFill>
                  <a:srgbClr val="002060"/>
                </a:solidFill>
                <a:latin typeface="Segoe UI"/>
                <a:ea typeface="+mn-ea"/>
                <a:cs typeface="+mn-cs"/>
              </a:rPr>
              <a:t>Delivered digital project, ecommerce sites for XXX, XXX &amp; XXXX</a:t>
            </a:r>
          </a:p>
          <a:p>
            <a:pPr marL="128588" indent="-128588" defTabSz="685800">
              <a:lnSpc>
                <a:spcPts val="900"/>
              </a:lnSpc>
              <a:buClrTx/>
              <a:buFont typeface="+mj-lt"/>
              <a:buAutoNum type="arabicPeriod"/>
              <a:defRPr/>
            </a:pPr>
            <a:r>
              <a:rPr lang="en-US" sz="638" kern="1200" dirty="0">
                <a:solidFill>
                  <a:srgbClr val="002060"/>
                </a:solidFill>
                <a:latin typeface="Segoe UI"/>
                <a:ea typeface="+mn-ea"/>
                <a:cs typeface="+mn-cs"/>
              </a:rPr>
              <a:t>Introducing new digital platforms and opportunities (Social media, Omni channels, and programmatic) to XXXXXX.</a:t>
            </a:r>
          </a:p>
          <a:p>
            <a:pPr marL="128588" indent="-128588" defTabSz="685800">
              <a:lnSpc>
                <a:spcPts val="900"/>
              </a:lnSpc>
              <a:buClrTx/>
              <a:buFont typeface="+mj-lt"/>
              <a:buAutoNum type="arabicPeriod"/>
              <a:defRPr/>
            </a:pPr>
            <a:r>
              <a:rPr lang="en-US" sz="638" kern="1200" dirty="0">
                <a:solidFill>
                  <a:srgbClr val="002060"/>
                </a:solidFill>
                <a:latin typeface="Segoe UI"/>
                <a:ea typeface="+mn-ea"/>
                <a:cs typeface="+mn-cs"/>
              </a:rPr>
              <a:t>Injecting digital mindset into all business channels of XXXX by acting SME</a:t>
            </a:r>
          </a:p>
        </p:txBody>
      </p:sp>
      <p:sp>
        <p:nvSpPr>
          <p:cNvPr id="36" name="Rectangle 35">
            <a:extLst>
              <a:ext uri="{FF2B5EF4-FFF2-40B4-BE49-F238E27FC236}">
                <a16:creationId xmlns:a16="http://schemas.microsoft.com/office/drawing/2014/main" id="{A8EFF693-822C-48B2-BB8A-2B2D742AECE5}"/>
              </a:ext>
            </a:extLst>
          </p:cNvPr>
          <p:cNvSpPr/>
          <p:nvPr/>
        </p:nvSpPr>
        <p:spPr>
          <a:xfrm>
            <a:off x="6043" y="1970482"/>
            <a:ext cx="3251507" cy="30330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prstClr val="white"/>
              </a:solidFill>
              <a:latin typeface="Segoe UI"/>
            </a:endParaRPr>
          </a:p>
        </p:txBody>
      </p:sp>
      <p:sp>
        <p:nvSpPr>
          <p:cNvPr id="37" name="Rectangle 36">
            <a:extLst>
              <a:ext uri="{FF2B5EF4-FFF2-40B4-BE49-F238E27FC236}">
                <a16:creationId xmlns:a16="http://schemas.microsoft.com/office/drawing/2014/main" id="{F47EF5EE-288E-425E-A976-567117562A94}"/>
              </a:ext>
            </a:extLst>
          </p:cNvPr>
          <p:cNvSpPr/>
          <p:nvPr/>
        </p:nvSpPr>
        <p:spPr>
          <a:xfrm>
            <a:off x="6170523" y="136066"/>
            <a:ext cx="2961771" cy="9446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38" name="Rectangle 37">
            <a:extLst>
              <a:ext uri="{FF2B5EF4-FFF2-40B4-BE49-F238E27FC236}">
                <a16:creationId xmlns:a16="http://schemas.microsoft.com/office/drawing/2014/main" id="{6F47A236-3623-4913-BA77-983F60620951}"/>
              </a:ext>
            </a:extLst>
          </p:cNvPr>
          <p:cNvSpPr/>
          <p:nvPr/>
        </p:nvSpPr>
        <p:spPr>
          <a:xfrm>
            <a:off x="0" y="1970483"/>
            <a:ext cx="3251507" cy="1846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r>
              <a:rPr lang="en-US" sz="750" b="1" kern="1200" dirty="0">
                <a:solidFill>
                  <a:prstClr val="white"/>
                </a:solidFill>
                <a:latin typeface="Segoe UI"/>
              </a:rPr>
              <a:t>Strength and Area of Development</a:t>
            </a:r>
          </a:p>
        </p:txBody>
      </p:sp>
      <p:sp>
        <p:nvSpPr>
          <p:cNvPr id="40" name="TextBox 39">
            <a:extLst>
              <a:ext uri="{FF2B5EF4-FFF2-40B4-BE49-F238E27FC236}">
                <a16:creationId xmlns:a16="http://schemas.microsoft.com/office/drawing/2014/main" id="{8BAEB5E0-140B-4205-99E0-465290D658FD}"/>
              </a:ext>
            </a:extLst>
          </p:cNvPr>
          <p:cNvSpPr txBox="1"/>
          <p:nvPr/>
        </p:nvSpPr>
        <p:spPr>
          <a:xfrm>
            <a:off x="25090" y="2171312"/>
            <a:ext cx="3207371" cy="2916183"/>
          </a:xfrm>
          <a:prstGeom prst="rect">
            <a:avLst/>
          </a:prstGeom>
          <a:noFill/>
        </p:spPr>
        <p:txBody>
          <a:bodyPr wrap="square" rtlCol="0">
            <a:spAutoFit/>
          </a:bodyPr>
          <a:lstStyle/>
          <a:p>
            <a:pPr defTabSz="685800">
              <a:lnSpc>
                <a:spcPts val="900"/>
              </a:lnSpc>
              <a:buClrTx/>
              <a:defRPr/>
            </a:pPr>
            <a:r>
              <a:rPr lang="en-US" sz="638" kern="1200" dirty="0">
                <a:solidFill>
                  <a:srgbClr val="002060"/>
                </a:solidFill>
                <a:latin typeface="Segoe UI"/>
                <a:ea typeface="+mn-ea"/>
                <a:cs typeface="+mn-cs"/>
              </a:rPr>
              <a:t>List top 3 Competencies needed for Development (Highlight </a:t>
            </a:r>
            <a:r>
              <a:rPr lang="en-US" sz="638" b="1" kern="1200" dirty="0">
                <a:solidFill>
                  <a:srgbClr val="FF0000"/>
                </a:solidFill>
                <a:latin typeface="Segoe UI"/>
                <a:ea typeface="+mn-ea"/>
                <a:cs typeface="+mn-cs"/>
              </a:rPr>
              <a:t>RED</a:t>
            </a:r>
            <a:r>
              <a:rPr lang="en-US" sz="638" kern="1200" dirty="0">
                <a:solidFill>
                  <a:srgbClr val="002060"/>
                </a:solidFill>
                <a:latin typeface="Segoe UI"/>
                <a:ea typeface="+mn-ea"/>
                <a:cs typeface="+mn-cs"/>
              </a:rPr>
              <a:t> for current role/</a:t>
            </a:r>
            <a:r>
              <a:rPr lang="en-US" sz="638" b="1" kern="1200" dirty="0">
                <a:solidFill>
                  <a:srgbClr val="00B050"/>
                </a:solidFill>
                <a:latin typeface="Segoe UI"/>
                <a:ea typeface="+mn-ea"/>
                <a:cs typeface="+mn-cs"/>
              </a:rPr>
              <a:t>GREEN</a:t>
            </a:r>
            <a:r>
              <a:rPr lang="en-US" sz="638" kern="1200" dirty="0">
                <a:solidFill>
                  <a:srgbClr val="002060"/>
                </a:solidFill>
                <a:latin typeface="Segoe UI"/>
                <a:ea typeface="+mn-ea"/>
                <a:cs typeface="+mn-cs"/>
              </a:rPr>
              <a:t> for future role)</a:t>
            </a:r>
          </a:p>
          <a:p>
            <a:pPr defTabSz="685800">
              <a:buClrTx/>
              <a:defRPr/>
            </a:pPr>
            <a:endParaRPr lang="en-US" sz="450" kern="1200" dirty="0">
              <a:solidFill>
                <a:srgbClr val="002060"/>
              </a:solidFill>
              <a:latin typeface="Segoe UI"/>
              <a:ea typeface="+mn-ea"/>
              <a:cs typeface="+mn-cs"/>
            </a:endParaRPr>
          </a:p>
          <a:p>
            <a:pPr marL="171450" indent="-171450" defTabSz="685800">
              <a:buClrTx/>
              <a:buFontTx/>
              <a:buAutoNum type="arabicPeriod"/>
              <a:defRPr/>
            </a:pPr>
            <a:r>
              <a:rPr lang="en-US" sz="638" kern="1200" dirty="0">
                <a:solidFill>
                  <a:srgbClr val="FF0000"/>
                </a:solidFill>
                <a:latin typeface="Segoe UI"/>
                <a:ea typeface="+mn-ea"/>
                <a:cs typeface="+mn-cs"/>
              </a:rPr>
              <a:t>Auto Industry Awareness</a:t>
            </a:r>
          </a:p>
          <a:p>
            <a:pPr marL="171450" indent="-171450" defTabSz="685800">
              <a:buClrTx/>
              <a:buFontTx/>
              <a:buAutoNum type="arabicPeriod"/>
              <a:defRPr/>
            </a:pPr>
            <a:r>
              <a:rPr lang="en-US" sz="638" kern="1200" dirty="0">
                <a:solidFill>
                  <a:srgbClr val="00B050"/>
                </a:solidFill>
                <a:latin typeface="Segoe UI"/>
                <a:ea typeface="+mn-ea"/>
                <a:cs typeface="+mn-cs"/>
              </a:rPr>
              <a:t>Strategic Development</a:t>
            </a:r>
          </a:p>
          <a:p>
            <a:pPr marL="171450" indent="-171450" defTabSz="685800">
              <a:buClrTx/>
              <a:buFontTx/>
              <a:buAutoNum type="arabicPeriod"/>
              <a:defRPr/>
            </a:pPr>
            <a:r>
              <a:rPr lang="en-US" sz="638" kern="1200" dirty="0">
                <a:solidFill>
                  <a:srgbClr val="00B050"/>
                </a:solidFill>
                <a:latin typeface="Segoe UI"/>
                <a:ea typeface="+mn-ea"/>
                <a:cs typeface="+mn-cs"/>
              </a:rPr>
              <a:t>Executive Leadership</a:t>
            </a:r>
            <a:endParaRPr lang="en-US" sz="638" kern="1200" dirty="0">
              <a:solidFill>
                <a:prstClr val="black"/>
              </a:solidFill>
              <a:latin typeface="Segoe UI"/>
              <a:ea typeface="+mn-ea"/>
              <a:cs typeface="+mn-cs"/>
            </a:endParaRPr>
          </a:p>
          <a:p>
            <a:pPr defTabSz="685800">
              <a:buClrTx/>
              <a:defRPr/>
            </a:pPr>
            <a:endParaRPr lang="en-US" sz="450" kern="1200" dirty="0">
              <a:solidFill>
                <a:srgbClr val="002060"/>
              </a:solidFill>
              <a:latin typeface="Segoe UI"/>
              <a:ea typeface="+mn-ea"/>
              <a:cs typeface="+mn-cs"/>
            </a:endParaRPr>
          </a:p>
          <a:p>
            <a:pPr defTabSz="685800">
              <a:buClrTx/>
              <a:defRPr/>
            </a:pPr>
            <a:endParaRPr lang="en-US" sz="638" kern="1200" dirty="0">
              <a:solidFill>
                <a:srgbClr val="002060"/>
              </a:solidFill>
              <a:latin typeface="Segoe UI"/>
              <a:ea typeface="+mn-ea"/>
              <a:cs typeface="+mn-cs"/>
            </a:endParaRPr>
          </a:p>
          <a:p>
            <a:pPr defTabSz="685800">
              <a:buClrTx/>
              <a:defRPr/>
            </a:pPr>
            <a:r>
              <a:rPr lang="en-US" sz="638" kern="1200" dirty="0">
                <a:solidFill>
                  <a:srgbClr val="002060"/>
                </a:solidFill>
                <a:latin typeface="Segoe UI"/>
                <a:ea typeface="+mn-ea"/>
                <a:cs typeface="+mn-cs"/>
              </a:rPr>
              <a:t>Provide top 3 Strengths (provide by experience) </a:t>
            </a:r>
          </a:p>
          <a:p>
            <a:pPr defTabSz="685800">
              <a:buClrTx/>
              <a:defRPr/>
            </a:pPr>
            <a:endParaRPr lang="en-US" sz="638" kern="1200" dirty="0">
              <a:solidFill>
                <a:prstClr val="black"/>
              </a:solidFill>
              <a:latin typeface="Segoe UI"/>
              <a:ea typeface="+mn-ea"/>
              <a:cs typeface="+mn-cs"/>
            </a:endParaRPr>
          </a:p>
          <a:p>
            <a:pPr defTabSz="685800">
              <a:buClrTx/>
              <a:defRPr/>
            </a:pPr>
            <a:r>
              <a:rPr lang="en-US" sz="638" b="1" kern="1200" dirty="0">
                <a:solidFill>
                  <a:srgbClr val="002060"/>
                </a:solidFill>
                <a:latin typeface="Segoe UI"/>
                <a:ea typeface="+mn-ea"/>
                <a:cs typeface="+mn-cs"/>
              </a:rPr>
              <a:t>1. Omi channels &amp; Digitalization</a:t>
            </a:r>
          </a:p>
          <a:p>
            <a:pPr marL="128588" indent="-128588" defTabSz="685800">
              <a:lnSpc>
                <a:spcPts val="900"/>
              </a:lnSpc>
              <a:buClrTx/>
              <a:buFont typeface="Arial" panose="020B0604020202020204" pitchFamily="34" charset="0"/>
              <a:buChar char="•"/>
              <a:defRPr/>
            </a:pPr>
            <a:r>
              <a:rPr lang="en-US" sz="638" kern="1200" dirty="0">
                <a:solidFill>
                  <a:srgbClr val="002060"/>
                </a:solidFill>
                <a:latin typeface="Segoe UI"/>
                <a:ea typeface="+mn-ea"/>
                <a:cs typeface="+mn-cs"/>
              </a:rPr>
              <a:t>Worked on 360 marketing projects</a:t>
            </a:r>
          </a:p>
          <a:p>
            <a:pPr marL="128588" indent="-128588" defTabSz="685800">
              <a:lnSpc>
                <a:spcPts val="900"/>
              </a:lnSpc>
              <a:buClrTx/>
              <a:buFont typeface="Arial" panose="020B0604020202020204" pitchFamily="34" charset="0"/>
              <a:buChar char="•"/>
              <a:defRPr/>
            </a:pPr>
            <a:r>
              <a:rPr lang="en-US" sz="638" kern="1200" dirty="0">
                <a:solidFill>
                  <a:srgbClr val="002060"/>
                </a:solidFill>
                <a:latin typeface="Segoe UI"/>
                <a:ea typeface="+mn-ea"/>
                <a:cs typeface="+mn-cs"/>
              </a:rPr>
              <a:t>Online, instore and cross platforms digital experience</a:t>
            </a:r>
          </a:p>
          <a:p>
            <a:pPr marL="128588" indent="-128588" defTabSz="685800">
              <a:lnSpc>
                <a:spcPts val="900"/>
              </a:lnSpc>
              <a:buClrTx/>
              <a:buFont typeface="Arial" panose="020B0604020202020204" pitchFamily="34" charset="0"/>
              <a:buChar char="•"/>
              <a:defRPr/>
            </a:pPr>
            <a:r>
              <a:rPr lang="en-US" sz="638" kern="1200" dirty="0">
                <a:solidFill>
                  <a:srgbClr val="002060"/>
                </a:solidFill>
                <a:latin typeface="Segoe UI"/>
                <a:ea typeface="+mn-ea"/>
                <a:cs typeface="+mn-cs"/>
              </a:rPr>
              <a:t>Track record of successful hybrid marketing performance campaigns</a:t>
            </a:r>
            <a:r>
              <a:rPr lang="en-US" sz="638" kern="1200" dirty="0">
                <a:solidFill>
                  <a:prstClr val="black"/>
                </a:solidFill>
                <a:latin typeface="Segoe UI"/>
                <a:ea typeface="+mn-ea"/>
                <a:cs typeface="+mn-cs"/>
              </a:rPr>
              <a:t>.</a:t>
            </a:r>
          </a:p>
          <a:p>
            <a:pPr marL="171450" indent="-171450" defTabSz="685800">
              <a:buClrTx/>
              <a:buFont typeface="Arial" panose="020B0604020202020204" pitchFamily="34" charset="0"/>
              <a:buChar char="•"/>
              <a:defRPr/>
            </a:pPr>
            <a:endParaRPr lang="en-US" sz="638" kern="1200" dirty="0">
              <a:solidFill>
                <a:prstClr val="black"/>
              </a:solidFill>
              <a:latin typeface="Segoe UI"/>
              <a:ea typeface="+mn-ea"/>
              <a:cs typeface="+mn-cs"/>
            </a:endParaRPr>
          </a:p>
          <a:p>
            <a:pPr defTabSz="685800">
              <a:buClrTx/>
              <a:defRPr/>
            </a:pPr>
            <a:r>
              <a:rPr lang="en-US" sz="638" b="1" kern="1200" dirty="0">
                <a:solidFill>
                  <a:srgbClr val="002060"/>
                </a:solidFill>
                <a:latin typeface="Segoe UI"/>
                <a:ea typeface="+mn-ea"/>
                <a:cs typeface="+mn-cs"/>
              </a:rPr>
              <a:t>2. Excellent Communication Skills</a:t>
            </a:r>
          </a:p>
          <a:p>
            <a:pPr marL="128588" indent="-128588" defTabSz="685800">
              <a:lnSpc>
                <a:spcPts val="900"/>
              </a:lnSpc>
              <a:buClrTx/>
              <a:buFont typeface="Arial" panose="020B0604020202020204" pitchFamily="34" charset="0"/>
              <a:buChar char="•"/>
              <a:defRPr/>
            </a:pPr>
            <a:r>
              <a:rPr lang="en-US" sz="638" kern="1200" dirty="0">
                <a:solidFill>
                  <a:srgbClr val="002060"/>
                </a:solidFill>
                <a:latin typeface="Segoe UI"/>
                <a:ea typeface="+mn-ea"/>
                <a:cs typeface="+mn-cs"/>
              </a:rPr>
              <a:t>Active listening.</a:t>
            </a:r>
          </a:p>
          <a:p>
            <a:pPr marL="128588" indent="-128588" defTabSz="685800">
              <a:lnSpc>
                <a:spcPts val="900"/>
              </a:lnSpc>
              <a:buClrTx/>
              <a:buFont typeface="Arial" panose="020B0604020202020204" pitchFamily="34" charset="0"/>
              <a:buChar char="•"/>
              <a:defRPr/>
            </a:pPr>
            <a:r>
              <a:rPr lang="en-US" sz="638" kern="1200" dirty="0">
                <a:solidFill>
                  <a:srgbClr val="002060"/>
                </a:solidFill>
                <a:latin typeface="Segoe UI"/>
                <a:ea typeface="+mn-ea"/>
                <a:cs typeface="+mn-cs"/>
              </a:rPr>
              <a:t>Friendly when dealing with others </a:t>
            </a:r>
          </a:p>
          <a:p>
            <a:pPr marL="128588" indent="-128588" defTabSz="685800">
              <a:lnSpc>
                <a:spcPts val="900"/>
              </a:lnSpc>
              <a:buClrTx/>
              <a:buFont typeface="Arial" panose="020B0604020202020204" pitchFamily="34" charset="0"/>
              <a:buChar char="•"/>
              <a:defRPr/>
            </a:pPr>
            <a:r>
              <a:rPr lang="en-US" sz="638" kern="1200" dirty="0">
                <a:solidFill>
                  <a:srgbClr val="002060"/>
                </a:solidFill>
                <a:latin typeface="Segoe UI"/>
                <a:ea typeface="+mn-ea"/>
                <a:cs typeface="+mn-cs"/>
              </a:rPr>
              <a:t>Confident </a:t>
            </a:r>
          </a:p>
          <a:p>
            <a:pPr marL="128588" indent="-128588" defTabSz="685800">
              <a:lnSpc>
                <a:spcPts val="900"/>
              </a:lnSpc>
              <a:buClrTx/>
              <a:buFont typeface="Arial" panose="020B0604020202020204" pitchFamily="34" charset="0"/>
              <a:buChar char="•"/>
              <a:defRPr/>
            </a:pPr>
            <a:r>
              <a:rPr lang="en-US" sz="638" kern="1200" dirty="0">
                <a:solidFill>
                  <a:srgbClr val="002060"/>
                </a:solidFill>
                <a:latin typeface="Segoe UI"/>
                <a:ea typeface="+mn-ea"/>
                <a:cs typeface="+mn-cs"/>
              </a:rPr>
              <a:t>Provide effective feedback.</a:t>
            </a:r>
          </a:p>
          <a:p>
            <a:pPr marL="128588" indent="-128588" defTabSz="685800">
              <a:lnSpc>
                <a:spcPts val="900"/>
              </a:lnSpc>
              <a:buClrTx/>
              <a:buFont typeface="Arial" panose="020B0604020202020204" pitchFamily="34" charset="0"/>
              <a:buChar char="•"/>
              <a:defRPr/>
            </a:pPr>
            <a:r>
              <a:rPr lang="en-US" sz="638" kern="1200" dirty="0">
                <a:solidFill>
                  <a:srgbClr val="002060"/>
                </a:solidFill>
                <a:latin typeface="Segoe UI"/>
                <a:ea typeface="+mn-ea"/>
                <a:cs typeface="+mn-cs"/>
              </a:rPr>
              <a:t>Engaging and confident presenter</a:t>
            </a:r>
          </a:p>
          <a:p>
            <a:pPr marL="128588" indent="-128588" defTabSz="685800">
              <a:buClrTx/>
              <a:buFont typeface="Arial" panose="020B0604020202020204" pitchFamily="34" charset="0"/>
              <a:buChar char="•"/>
              <a:defRPr/>
            </a:pPr>
            <a:endParaRPr lang="en-US" sz="638" kern="1200" dirty="0">
              <a:solidFill>
                <a:prstClr val="black"/>
              </a:solidFill>
              <a:latin typeface="Segoe UI"/>
              <a:ea typeface="+mn-ea"/>
              <a:cs typeface="+mn-cs"/>
            </a:endParaRPr>
          </a:p>
          <a:p>
            <a:pPr defTabSz="685800">
              <a:buClrTx/>
              <a:defRPr/>
            </a:pPr>
            <a:r>
              <a:rPr lang="en-US" sz="638" b="1" kern="1200" dirty="0">
                <a:solidFill>
                  <a:srgbClr val="002060"/>
                </a:solidFill>
                <a:latin typeface="Segoe UI"/>
                <a:ea typeface="+mn-ea"/>
                <a:cs typeface="+mn-cs"/>
              </a:rPr>
              <a:t>3. People Manager</a:t>
            </a:r>
          </a:p>
          <a:p>
            <a:pPr marL="128588" indent="-128588" defTabSz="685800">
              <a:lnSpc>
                <a:spcPts val="900"/>
              </a:lnSpc>
              <a:buClrTx/>
              <a:buFont typeface="Arial" panose="020B0604020202020204" pitchFamily="34" charset="0"/>
              <a:buChar char="•"/>
              <a:defRPr/>
            </a:pPr>
            <a:r>
              <a:rPr lang="en-US" sz="638" kern="1200" dirty="0">
                <a:solidFill>
                  <a:srgbClr val="002060"/>
                </a:solidFill>
                <a:latin typeface="Segoe UI"/>
                <a:ea typeface="+mn-ea"/>
                <a:cs typeface="+mn-cs"/>
              </a:rPr>
              <a:t>Ability to lead teams to achieve specific targets and goals.</a:t>
            </a:r>
          </a:p>
          <a:p>
            <a:pPr marL="128588" indent="-128588" defTabSz="685800">
              <a:lnSpc>
                <a:spcPts val="900"/>
              </a:lnSpc>
              <a:buClrTx/>
              <a:buFont typeface="Arial" panose="020B0604020202020204" pitchFamily="34" charset="0"/>
              <a:buChar char="•"/>
              <a:defRPr/>
            </a:pPr>
            <a:r>
              <a:rPr lang="en-US" sz="638" kern="1200" dirty="0">
                <a:solidFill>
                  <a:srgbClr val="002060"/>
                </a:solidFill>
                <a:latin typeface="Segoe UI"/>
                <a:ea typeface="+mn-ea"/>
                <a:cs typeface="+mn-cs"/>
              </a:rPr>
              <a:t>Excellent coaching and team development capabilities.</a:t>
            </a:r>
          </a:p>
          <a:p>
            <a:pPr marL="128588" indent="-128588" defTabSz="685800">
              <a:lnSpc>
                <a:spcPts val="900"/>
              </a:lnSpc>
              <a:buClrTx/>
              <a:buFont typeface="Arial" panose="020B0604020202020204" pitchFamily="34" charset="0"/>
              <a:buChar char="•"/>
              <a:defRPr/>
            </a:pPr>
            <a:r>
              <a:rPr lang="en-US" sz="638" kern="1200" dirty="0">
                <a:solidFill>
                  <a:srgbClr val="002060"/>
                </a:solidFill>
                <a:latin typeface="Segoe UI"/>
                <a:ea typeface="+mn-ea"/>
                <a:cs typeface="+mn-cs"/>
              </a:rPr>
              <a:t>Can manage general marketing teams working in CRM, content, social media, SEO, SEM and Graphics.</a:t>
            </a:r>
          </a:p>
        </p:txBody>
      </p:sp>
      <p:sp>
        <p:nvSpPr>
          <p:cNvPr id="45" name="Rectangle 44">
            <a:extLst>
              <a:ext uri="{FF2B5EF4-FFF2-40B4-BE49-F238E27FC236}">
                <a16:creationId xmlns:a16="http://schemas.microsoft.com/office/drawing/2014/main" id="{AC8A625C-8682-43C5-94A4-8B14250AFD63}"/>
              </a:ext>
            </a:extLst>
          </p:cNvPr>
          <p:cNvSpPr/>
          <p:nvPr/>
        </p:nvSpPr>
        <p:spPr>
          <a:xfrm>
            <a:off x="3271175" y="1173252"/>
            <a:ext cx="5859519" cy="166138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prstClr val="white"/>
              </a:solidFill>
              <a:latin typeface="Segoe UI"/>
            </a:endParaRPr>
          </a:p>
        </p:txBody>
      </p:sp>
      <p:pic>
        <p:nvPicPr>
          <p:cNvPr id="51" name="Picture 50">
            <a:extLst>
              <a:ext uri="{FF2B5EF4-FFF2-40B4-BE49-F238E27FC236}">
                <a16:creationId xmlns:a16="http://schemas.microsoft.com/office/drawing/2014/main" id="{410B44AE-4480-4A04-A76C-FAD0B4F3CEA4}"/>
              </a:ext>
            </a:extLst>
          </p:cNvPr>
          <p:cNvPicPr>
            <a:picLocks noChangeAspect="1"/>
          </p:cNvPicPr>
          <p:nvPr/>
        </p:nvPicPr>
        <p:blipFill>
          <a:blip r:embed="rId2"/>
          <a:stretch>
            <a:fillRect/>
          </a:stretch>
        </p:blipFill>
        <p:spPr>
          <a:xfrm>
            <a:off x="8979130" y="455668"/>
            <a:ext cx="153410" cy="138002"/>
          </a:xfrm>
          <a:prstGeom prst="rect">
            <a:avLst/>
          </a:prstGeom>
        </p:spPr>
      </p:pic>
      <p:sp>
        <p:nvSpPr>
          <p:cNvPr id="52" name="TextBox 51">
            <a:extLst>
              <a:ext uri="{FF2B5EF4-FFF2-40B4-BE49-F238E27FC236}">
                <a16:creationId xmlns:a16="http://schemas.microsoft.com/office/drawing/2014/main" id="{C82AFBB2-CF89-4F7A-84A0-44BAFF6CFD24}"/>
              </a:ext>
            </a:extLst>
          </p:cNvPr>
          <p:cNvSpPr txBox="1"/>
          <p:nvPr/>
        </p:nvSpPr>
        <p:spPr>
          <a:xfrm>
            <a:off x="8491076" y="591207"/>
            <a:ext cx="699575" cy="617926"/>
          </a:xfrm>
          <a:prstGeom prst="rect">
            <a:avLst/>
          </a:prstGeom>
          <a:noFill/>
        </p:spPr>
        <p:txBody>
          <a:bodyPr wrap="square" rtlCol="0">
            <a:spAutoFit/>
          </a:bodyPr>
          <a:lstStyle/>
          <a:p>
            <a:pPr algn="ctr" defTabSz="685800">
              <a:buClrTx/>
              <a:defRPr/>
            </a:pPr>
            <a:r>
              <a:rPr lang="en-US" sz="488" kern="1200" dirty="0">
                <a:solidFill>
                  <a:srgbClr val="00B050"/>
                </a:solidFill>
                <a:latin typeface="Segoe UI"/>
                <a:ea typeface="+mn-ea"/>
                <a:cs typeface="+mn-cs"/>
              </a:rPr>
              <a:t>Career aspiration (in the next 2-3 years)</a:t>
            </a:r>
          </a:p>
          <a:p>
            <a:pPr algn="ctr" defTabSz="685800">
              <a:buClrTx/>
              <a:defRPr/>
            </a:pPr>
            <a:endParaRPr lang="en-US" sz="488" kern="1200" dirty="0">
              <a:solidFill>
                <a:srgbClr val="00B050"/>
              </a:solidFill>
              <a:latin typeface="Segoe UI"/>
              <a:ea typeface="+mn-ea"/>
              <a:cs typeface="+mn-cs"/>
            </a:endParaRPr>
          </a:p>
          <a:p>
            <a:pPr algn="ctr" defTabSz="685800">
              <a:buClrTx/>
              <a:defRPr/>
            </a:pPr>
            <a:r>
              <a:rPr lang="en-US" sz="488" kern="1200" dirty="0">
                <a:solidFill>
                  <a:srgbClr val="00B050"/>
                </a:solidFill>
                <a:latin typeface="Segoe UI"/>
                <a:ea typeface="+mn-ea"/>
                <a:cs typeface="+mn-cs"/>
              </a:rPr>
              <a:t>Head of Performance Marketing</a:t>
            </a:r>
          </a:p>
        </p:txBody>
      </p:sp>
      <p:pic>
        <p:nvPicPr>
          <p:cNvPr id="53" name="Picture 52">
            <a:extLst>
              <a:ext uri="{FF2B5EF4-FFF2-40B4-BE49-F238E27FC236}">
                <a16:creationId xmlns:a16="http://schemas.microsoft.com/office/drawing/2014/main" id="{B55980F1-BD3B-43C2-BF7C-3C7052BFAC8B}"/>
              </a:ext>
            </a:extLst>
          </p:cNvPr>
          <p:cNvPicPr>
            <a:picLocks noChangeAspect="1"/>
          </p:cNvPicPr>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brightnessContrast bright="40000" contrast="-40000"/>
                    </a14:imgEffect>
                  </a14:imgLayer>
                </a14:imgProps>
              </a:ext>
            </a:extLst>
          </a:blip>
          <a:stretch>
            <a:fillRect/>
          </a:stretch>
        </p:blipFill>
        <p:spPr>
          <a:xfrm>
            <a:off x="8515657" y="464566"/>
            <a:ext cx="68234" cy="132676"/>
          </a:xfrm>
          <a:prstGeom prst="rect">
            <a:avLst/>
          </a:prstGeom>
        </p:spPr>
      </p:pic>
      <p:sp>
        <p:nvSpPr>
          <p:cNvPr id="60" name="TextBox 59">
            <a:extLst>
              <a:ext uri="{FF2B5EF4-FFF2-40B4-BE49-F238E27FC236}">
                <a16:creationId xmlns:a16="http://schemas.microsoft.com/office/drawing/2014/main" id="{772B1789-B95C-4D6C-A305-210918716CB0}"/>
              </a:ext>
            </a:extLst>
          </p:cNvPr>
          <p:cNvSpPr txBox="1"/>
          <p:nvPr/>
        </p:nvSpPr>
        <p:spPr>
          <a:xfrm>
            <a:off x="8317418" y="112775"/>
            <a:ext cx="870965" cy="369332"/>
          </a:xfrm>
          <a:prstGeom prst="rect">
            <a:avLst/>
          </a:prstGeom>
          <a:noFill/>
        </p:spPr>
        <p:txBody>
          <a:bodyPr wrap="square" rtlCol="0">
            <a:spAutoFit/>
          </a:bodyPr>
          <a:lstStyle/>
          <a:p>
            <a:pPr defTabSz="685800">
              <a:buClrTx/>
              <a:defRPr/>
            </a:pPr>
            <a:r>
              <a:rPr lang="en-US" sz="450" kern="1200" dirty="0">
                <a:solidFill>
                  <a:srgbClr val="4A66AC"/>
                </a:solidFill>
                <a:latin typeface="Segoe UI"/>
                <a:ea typeface="+mn-ea"/>
                <a:cs typeface="+mn-cs"/>
              </a:rPr>
              <a:t>Role: Digital Marketing Mgr.  Company: XXXXXX</a:t>
            </a:r>
          </a:p>
          <a:p>
            <a:pPr defTabSz="685800">
              <a:buClrTx/>
              <a:defRPr/>
            </a:pPr>
            <a:r>
              <a:rPr lang="en-US" sz="450" kern="1200" dirty="0">
                <a:solidFill>
                  <a:srgbClr val="4A66AC"/>
                </a:solidFill>
                <a:latin typeface="Segoe UI"/>
                <a:ea typeface="+mn-ea"/>
                <a:cs typeface="+mn-cs"/>
              </a:rPr>
              <a:t>Year: 2020</a:t>
            </a:r>
          </a:p>
          <a:p>
            <a:pPr defTabSz="685800">
              <a:buClrTx/>
              <a:defRPr/>
            </a:pPr>
            <a:r>
              <a:rPr lang="en-US" sz="450" kern="1200" dirty="0">
                <a:solidFill>
                  <a:srgbClr val="4A66AC"/>
                </a:solidFill>
                <a:latin typeface="Segoe UI"/>
                <a:ea typeface="+mn-ea"/>
                <a:cs typeface="+mn-cs"/>
              </a:rPr>
              <a:t>Duration: 2 years</a:t>
            </a:r>
          </a:p>
        </p:txBody>
      </p:sp>
      <p:sp>
        <p:nvSpPr>
          <p:cNvPr id="61" name="TextBox 60">
            <a:extLst>
              <a:ext uri="{FF2B5EF4-FFF2-40B4-BE49-F238E27FC236}">
                <a16:creationId xmlns:a16="http://schemas.microsoft.com/office/drawing/2014/main" id="{49EC4D46-2A99-4FAC-A654-D0E6B2A86C52}"/>
              </a:ext>
            </a:extLst>
          </p:cNvPr>
          <p:cNvSpPr txBox="1"/>
          <p:nvPr/>
        </p:nvSpPr>
        <p:spPr>
          <a:xfrm>
            <a:off x="7522815" y="707953"/>
            <a:ext cx="1005451" cy="369332"/>
          </a:xfrm>
          <a:prstGeom prst="rect">
            <a:avLst/>
          </a:prstGeom>
          <a:noFill/>
        </p:spPr>
        <p:txBody>
          <a:bodyPr wrap="square" rtlCol="0">
            <a:spAutoFit/>
          </a:bodyPr>
          <a:lstStyle/>
          <a:p>
            <a:pPr defTabSz="685800">
              <a:buClrTx/>
              <a:defRPr/>
            </a:pPr>
            <a:r>
              <a:rPr lang="en-US" sz="450" kern="1200" dirty="0">
                <a:solidFill>
                  <a:srgbClr val="4A66AC"/>
                </a:solidFill>
                <a:latin typeface="Segoe UI"/>
                <a:ea typeface="+mn-ea"/>
                <a:cs typeface="+mn-cs"/>
              </a:rPr>
              <a:t>Role: Digital Marketing Mgr.</a:t>
            </a:r>
          </a:p>
          <a:p>
            <a:pPr defTabSz="685800">
              <a:buClrTx/>
              <a:defRPr/>
            </a:pPr>
            <a:r>
              <a:rPr lang="en-US" sz="450" kern="1200" dirty="0">
                <a:solidFill>
                  <a:srgbClr val="4A66AC"/>
                </a:solidFill>
                <a:latin typeface="Segoe UI"/>
                <a:ea typeface="+mn-ea"/>
                <a:cs typeface="+mn-cs"/>
              </a:rPr>
              <a:t>Company: XXX</a:t>
            </a:r>
          </a:p>
          <a:p>
            <a:pPr defTabSz="685800">
              <a:buClrTx/>
              <a:defRPr/>
            </a:pPr>
            <a:r>
              <a:rPr lang="en-US" sz="450" kern="1200" dirty="0">
                <a:solidFill>
                  <a:srgbClr val="4A66AC"/>
                </a:solidFill>
                <a:latin typeface="Segoe UI"/>
                <a:ea typeface="+mn-ea"/>
                <a:cs typeface="+mn-cs"/>
              </a:rPr>
              <a:t>Year: 2017</a:t>
            </a:r>
          </a:p>
          <a:p>
            <a:pPr defTabSz="685800">
              <a:buClrTx/>
              <a:defRPr/>
            </a:pPr>
            <a:r>
              <a:rPr lang="en-US" sz="450" kern="1200" dirty="0">
                <a:solidFill>
                  <a:srgbClr val="4A66AC"/>
                </a:solidFill>
                <a:latin typeface="Segoe UI"/>
                <a:ea typeface="+mn-ea"/>
                <a:cs typeface="+mn-cs"/>
              </a:rPr>
              <a:t>Duration: 3 years</a:t>
            </a:r>
          </a:p>
        </p:txBody>
      </p:sp>
      <p:sp>
        <p:nvSpPr>
          <p:cNvPr id="62" name="TextBox 61">
            <a:extLst>
              <a:ext uri="{FF2B5EF4-FFF2-40B4-BE49-F238E27FC236}">
                <a16:creationId xmlns:a16="http://schemas.microsoft.com/office/drawing/2014/main" id="{541EA37B-5044-40B7-BAB3-C2100E5213FB}"/>
              </a:ext>
            </a:extLst>
          </p:cNvPr>
          <p:cNvSpPr txBox="1"/>
          <p:nvPr/>
        </p:nvSpPr>
        <p:spPr>
          <a:xfrm>
            <a:off x="6822842" y="708403"/>
            <a:ext cx="635532" cy="369332"/>
          </a:xfrm>
          <a:prstGeom prst="rect">
            <a:avLst/>
          </a:prstGeom>
          <a:noFill/>
        </p:spPr>
        <p:txBody>
          <a:bodyPr wrap="square" rtlCol="0">
            <a:spAutoFit/>
          </a:bodyPr>
          <a:lstStyle/>
          <a:p>
            <a:pPr defTabSz="685800">
              <a:buClrTx/>
              <a:defRPr/>
            </a:pPr>
            <a:r>
              <a:rPr lang="en-US" sz="450" kern="1200" dirty="0">
                <a:solidFill>
                  <a:srgbClr val="4A66AC"/>
                </a:solidFill>
                <a:latin typeface="Segoe UI"/>
                <a:ea typeface="+mn-ea"/>
                <a:cs typeface="+mn-cs"/>
              </a:rPr>
              <a:t>Role: SEO Mgr.</a:t>
            </a:r>
          </a:p>
          <a:p>
            <a:pPr defTabSz="685800">
              <a:buClrTx/>
              <a:defRPr/>
            </a:pPr>
            <a:r>
              <a:rPr lang="en-US" sz="450" kern="1200" dirty="0">
                <a:solidFill>
                  <a:srgbClr val="4A66AC"/>
                </a:solidFill>
                <a:latin typeface="Segoe UI"/>
                <a:ea typeface="+mn-ea"/>
                <a:cs typeface="+mn-cs"/>
              </a:rPr>
              <a:t>Company: XXXXX</a:t>
            </a:r>
          </a:p>
          <a:p>
            <a:pPr defTabSz="685800">
              <a:buClrTx/>
              <a:defRPr/>
            </a:pPr>
            <a:r>
              <a:rPr lang="en-US" sz="450" kern="1200" dirty="0">
                <a:solidFill>
                  <a:srgbClr val="4A66AC"/>
                </a:solidFill>
                <a:latin typeface="Segoe UI"/>
                <a:ea typeface="+mn-ea"/>
                <a:cs typeface="+mn-cs"/>
              </a:rPr>
              <a:t>Year: 2013</a:t>
            </a:r>
          </a:p>
          <a:p>
            <a:pPr defTabSz="685800">
              <a:buClrTx/>
              <a:defRPr/>
            </a:pPr>
            <a:r>
              <a:rPr lang="en-US" sz="450" kern="1200" dirty="0">
                <a:solidFill>
                  <a:srgbClr val="4A66AC"/>
                </a:solidFill>
                <a:latin typeface="Segoe UI"/>
                <a:ea typeface="+mn-ea"/>
                <a:cs typeface="+mn-cs"/>
              </a:rPr>
              <a:t>Duration: 1 year</a:t>
            </a:r>
          </a:p>
        </p:txBody>
      </p:sp>
      <p:sp>
        <p:nvSpPr>
          <p:cNvPr id="63" name="TextBox 62">
            <a:extLst>
              <a:ext uri="{FF2B5EF4-FFF2-40B4-BE49-F238E27FC236}">
                <a16:creationId xmlns:a16="http://schemas.microsoft.com/office/drawing/2014/main" id="{09D08C5E-846E-49B4-A3F4-6B8D81E4962B}"/>
              </a:ext>
            </a:extLst>
          </p:cNvPr>
          <p:cNvSpPr txBox="1"/>
          <p:nvPr/>
        </p:nvSpPr>
        <p:spPr>
          <a:xfrm>
            <a:off x="6140252" y="711263"/>
            <a:ext cx="659436" cy="438582"/>
          </a:xfrm>
          <a:prstGeom prst="rect">
            <a:avLst/>
          </a:prstGeom>
          <a:noFill/>
        </p:spPr>
        <p:txBody>
          <a:bodyPr wrap="square" rtlCol="0">
            <a:spAutoFit/>
          </a:bodyPr>
          <a:lstStyle/>
          <a:p>
            <a:pPr defTabSz="685800">
              <a:buClrTx/>
              <a:defRPr/>
            </a:pPr>
            <a:r>
              <a:rPr lang="en-US" sz="450" kern="1200" dirty="0">
                <a:solidFill>
                  <a:srgbClr val="4A66AC"/>
                </a:solidFill>
                <a:latin typeface="Segoe UI"/>
                <a:ea typeface="+mn-ea"/>
                <a:cs typeface="+mn-cs"/>
              </a:rPr>
              <a:t>Role: UX Team Lead</a:t>
            </a:r>
          </a:p>
          <a:p>
            <a:pPr defTabSz="685800">
              <a:buClrTx/>
              <a:defRPr/>
            </a:pPr>
            <a:r>
              <a:rPr lang="en-US" sz="450" kern="1200" dirty="0">
                <a:solidFill>
                  <a:srgbClr val="4A66AC"/>
                </a:solidFill>
                <a:latin typeface="Segoe UI"/>
                <a:ea typeface="+mn-ea"/>
                <a:cs typeface="+mn-cs"/>
              </a:rPr>
              <a:t>Company: XXXXXX</a:t>
            </a:r>
          </a:p>
          <a:p>
            <a:pPr defTabSz="685800">
              <a:buClrTx/>
              <a:defRPr/>
            </a:pPr>
            <a:r>
              <a:rPr lang="en-US" sz="450" kern="1200" dirty="0">
                <a:solidFill>
                  <a:srgbClr val="4A66AC"/>
                </a:solidFill>
                <a:latin typeface="Segoe UI"/>
                <a:ea typeface="+mn-ea"/>
                <a:cs typeface="+mn-cs"/>
              </a:rPr>
              <a:t>Year: 2008</a:t>
            </a:r>
          </a:p>
          <a:p>
            <a:pPr defTabSz="685800">
              <a:buClrTx/>
              <a:defRPr/>
            </a:pPr>
            <a:r>
              <a:rPr lang="en-US" sz="450" kern="1200" dirty="0">
                <a:solidFill>
                  <a:srgbClr val="4A66AC"/>
                </a:solidFill>
                <a:latin typeface="Segoe UI"/>
                <a:ea typeface="+mn-ea"/>
                <a:cs typeface="+mn-cs"/>
              </a:rPr>
              <a:t>Duration: 4 years</a:t>
            </a:r>
          </a:p>
        </p:txBody>
      </p:sp>
      <p:sp>
        <p:nvSpPr>
          <p:cNvPr id="64" name="TextBox 63">
            <a:extLst>
              <a:ext uri="{FF2B5EF4-FFF2-40B4-BE49-F238E27FC236}">
                <a16:creationId xmlns:a16="http://schemas.microsoft.com/office/drawing/2014/main" id="{2D17523B-BBBB-40BC-AAF8-30ADFAB3D75E}"/>
              </a:ext>
            </a:extLst>
          </p:cNvPr>
          <p:cNvSpPr txBox="1"/>
          <p:nvPr/>
        </p:nvSpPr>
        <p:spPr>
          <a:xfrm>
            <a:off x="6297414" y="123852"/>
            <a:ext cx="883512" cy="467757"/>
          </a:xfrm>
          <a:prstGeom prst="rect">
            <a:avLst/>
          </a:prstGeom>
          <a:noFill/>
        </p:spPr>
        <p:txBody>
          <a:bodyPr wrap="square" rtlCol="0">
            <a:spAutoFit/>
          </a:bodyPr>
          <a:lstStyle/>
          <a:p>
            <a:pPr defTabSz="685800">
              <a:buClrTx/>
              <a:defRPr/>
            </a:pPr>
            <a:r>
              <a:rPr lang="en-US" sz="488" kern="1200" dirty="0">
                <a:solidFill>
                  <a:srgbClr val="4A66AC"/>
                </a:solidFill>
                <a:latin typeface="Segoe UI"/>
                <a:ea typeface="+mn-ea"/>
                <a:cs typeface="+mn-cs"/>
              </a:rPr>
              <a:t>Role: Advertising Specialist</a:t>
            </a:r>
          </a:p>
          <a:p>
            <a:pPr defTabSz="685800">
              <a:buClrTx/>
              <a:defRPr/>
            </a:pPr>
            <a:r>
              <a:rPr lang="en-US" sz="488" kern="1200" dirty="0">
                <a:solidFill>
                  <a:srgbClr val="4A66AC"/>
                </a:solidFill>
                <a:latin typeface="Segoe UI"/>
                <a:ea typeface="+mn-ea"/>
                <a:cs typeface="+mn-cs"/>
              </a:rPr>
              <a:t>Company: XXXXXX</a:t>
            </a:r>
          </a:p>
          <a:p>
            <a:pPr defTabSz="685800">
              <a:buClrTx/>
              <a:defRPr/>
            </a:pPr>
            <a:r>
              <a:rPr lang="en-US" sz="488" kern="1200" dirty="0">
                <a:solidFill>
                  <a:srgbClr val="4A66AC"/>
                </a:solidFill>
                <a:latin typeface="Segoe UI"/>
                <a:ea typeface="+mn-ea"/>
                <a:cs typeface="+mn-cs"/>
              </a:rPr>
              <a:t>Year: 2012</a:t>
            </a:r>
          </a:p>
          <a:p>
            <a:pPr defTabSz="685800">
              <a:buClrTx/>
              <a:defRPr/>
            </a:pPr>
            <a:r>
              <a:rPr lang="en-US" sz="488" kern="1200" dirty="0">
                <a:solidFill>
                  <a:srgbClr val="4A66AC"/>
                </a:solidFill>
                <a:latin typeface="Segoe UI"/>
                <a:ea typeface="+mn-ea"/>
                <a:cs typeface="+mn-cs"/>
              </a:rPr>
              <a:t>Duration: 2 years</a:t>
            </a:r>
          </a:p>
        </p:txBody>
      </p:sp>
      <p:sp>
        <p:nvSpPr>
          <p:cNvPr id="65" name="TextBox 64">
            <a:extLst>
              <a:ext uri="{FF2B5EF4-FFF2-40B4-BE49-F238E27FC236}">
                <a16:creationId xmlns:a16="http://schemas.microsoft.com/office/drawing/2014/main" id="{EC15A805-E7B5-4616-9DC7-E8B4A53ABBEF}"/>
              </a:ext>
            </a:extLst>
          </p:cNvPr>
          <p:cNvSpPr txBox="1"/>
          <p:nvPr/>
        </p:nvSpPr>
        <p:spPr>
          <a:xfrm>
            <a:off x="7211194" y="160573"/>
            <a:ext cx="870965" cy="369332"/>
          </a:xfrm>
          <a:prstGeom prst="rect">
            <a:avLst/>
          </a:prstGeom>
          <a:noFill/>
        </p:spPr>
        <p:txBody>
          <a:bodyPr wrap="square" rtlCol="0">
            <a:spAutoFit/>
          </a:bodyPr>
          <a:lstStyle/>
          <a:p>
            <a:pPr defTabSz="685800">
              <a:buClrTx/>
              <a:defRPr/>
            </a:pPr>
            <a:r>
              <a:rPr lang="en-US" sz="450" kern="1200" dirty="0">
                <a:solidFill>
                  <a:srgbClr val="4A66AC"/>
                </a:solidFill>
                <a:latin typeface="Segoe UI"/>
                <a:ea typeface="+mn-ea"/>
                <a:cs typeface="+mn-cs"/>
              </a:rPr>
              <a:t>Role: Digital Marketing Mgr. Company XXXXXXXX</a:t>
            </a:r>
          </a:p>
          <a:p>
            <a:pPr defTabSz="685800">
              <a:buClrTx/>
              <a:defRPr/>
            </a:pPr>
            <a:r>
              <a:rPr lang="en-US" sz="450" kern="1200" dirty="0">
                <a:solidFill>
                  <a:srgbClr val="4A66AC"/>
                </a:solidFill>
                <a:latin typeface="Segoe UI"/>
                <a:ea typeface="+mn-ea"/>
                <a:cs typeface="+mn-cs"/>
              </a:rPr>
              <a:t>Year: 2014</a:t>
            </a:r>
          </a:p>
          <a:p>
            <a:pPr defTabSz="685800">
              <a:buClrTx/>
              <a:defRPr/>
            </a:pPr>
            <a:r>
              <a:rPr lang="en-US" sz="450" kern="1200" dirty="0">
                <a:solidFill>
                  <a:srgbClr val="4A66AC"/>
                </a:solidFill>
                <a:latin typeface="Segoe UI"/>
                <a:ea typeface="+mn-ea"/>
                <a:cs typeface="+mn-cs"/>
              </a:rPr>
              <a:t>Duration: 2 years</a:t>
            </a:r>
          </a:p>
        </p:txBody>
      </p:sp>
      <p:sp>
        <p:nvSpPr>
          <p:cNvPr id="67" name="Rectangle 66">
            <a:extLst>
              <a:ext uri="{FF2B5EF4-FFF2-40B4-BE49-F238E27FC236}">
                <a16:creationId xmlns:a16="http://schemas.microsoft.com/office/drawing/2014/main" id="{710A569E-91A9-4650-B371-F0FFADEC370B}"/>
              </a:ext>
            </a:extLst>
          </p:cNvPr>
          <p:cNvSpPr/>
          <p:nvPr/>
        </p:nvSpPr>
        <p:spPr>
          <a:xfrm>
            <a:off x="3267038" y="1171746"/>
            <a:ext cx="5863656" cy="1846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685800">
              <a:buClrTx/>
              <a:defRPr/>
            </a:pPr>
            <a:r>
              <a:rPr lang="en-US" sz="750" b="1" kern="1200" dirty="0">
                <a:solidFill>
                  <a:prstClr val="white"/>
                </a:solidFill>
                <a:latin typeface="Segoe UI"/>
              </a:rPr>
              <a:t>                       Plan on a Page [Milestones view]    </a:t>
            </a:r>
          </a:p>
        </p:txBody>
      </p:sp>
      <p:graphicFrame>
        <p:nvGraphicFramePr>
          <p:cNvPr id="68" name="Table 67">
            <a:extLst>
              <a:ext uri="{FF2B5EF4-FFF2-40B4-BE49-F238E27FC236}">
                <a16:creationId xmlns:a16="http://schemas.microsoft.com/office/drawing/2014/main" id="{6DA3229B-CF17-4331-AF22-A862FA9B4270}"/>
              </a:ext>
            </a:extLst>
          </p:cNvPr>
          <p:cNvGraphicFramePr>
            <a:graphicFrameLocks noGrp="1"/>
          </p:cNvGraphicFramePr>
          <p:nvPr/>
        </p:nvGraphicFramePr>
        <p:xfrm>
          <a:off x="3271175" y="1375432"/>
          <a:ext cx="5859519" cy="380985"/>
        </p:xfrm>
        <a:graphic>
          <a:graphicData uri="http://schemas.openxmlformats.org/drawingml/2006/table">
            <a:tbl>
              <a:tblPr firstRow="1" bandRow="1">
                <a:tableStyleId>{F5AB1C69-6EDB-4FF4-983F-18BD219EF322}</a:tableStyleId>
              </a:tblPr>
              <a:tblGrid>
                <a:gridCol w="298935">
                  <a:extLst>
                    <a:ext uri="{9D8B030D-6E8A-4147-A177-3AD203B41FA5}">
                      <a16:colId xmlns:a16="http://schemas.microsoft.com/office/drawing/2014/main" val="2083838947"/>
                    </a:ext>
                  </a:extLst>
                </a:gridCol>
                <a:gridCol w="516116">
                  <a:extLst>
                    <a:ext uri="{9D8B030D-6E8A-4147-A177-3AD203B41FA5}">
                      <a16:colId xmlns:a16="http://schemas.microsoft.com/office/drawing/2014/main" val="287960661"/>
                    </a:ext>
                  </a:extLst>
                </a:gridCol>
                <a:gridCol w="537147">
                  <a:extLst>
                    <a:ext uri="{9D8B030D-6E8A-4147-A177-3AD203B41FA5}">
                      <a16:colId xmlns:a16="http://schemas.microsoft.com/office/drawing/2014/main" val="1176985160"/>
                    </a:ext>
                  </a:extLst>
                </a:gridCol>
                <a:gridCol w="450732">
                  <a:extLst>
                    <a:ext uri="{9D8B030D-6E8A-4147-A177-3AD203B41FA5}">
                      <a16:colId xmlns:a16="http://schemas.microsoft.com/office/drawing/2014/main" val="1322941821"/>
                    </a:ext>
                  </a:extLst>
                </a:gridCol>
                <a:gridCol w="450732">
                  <a:extLst>
                    <a:ext uri="{9D8B030D-6E8A-4147-A177-3AD203B41FA5}">
                      <a16:colId xmlns:a16="http://schemas.microsoft.com/office/drawing/2014/main" val="3451747528"/>
                    </a:ext>
                  </a:extLst>
                </a:gridCol>
                <a:gridCol w="467813">
                  <a:extLst>
                    <a:ext uri="{9D8B030D-6E8A-4147-A177-3AD203B41FA5}">
                      <a16:colId xmlns:a16="http://schemas.microsoft.com/office/drawing/2014/main" val="3992480565"/>
                    </a:ext>
                  </a:extLst>
                </a:gridCol>
                <a:gridCol w="433652">
                  <a:extLst>
                    <a:ext uri="{9D8B030D-6E8A-4147-A177-3AD203B41FA5}">
                      <a16:colId xmlns:a16="http://schemas.microsoft.com/office/drawing/2014/main" val="2556737149"/>
                    </a:ext>
                  </a:extLst>
                </a:gridCol>
                <a:gridCol w="450732">
                  <a:extLst>
                    <a:ext uri="{9D8B030D-6E8A-4147-A177-3AD203B41FA5}">
                      <a16:colId xmlns:a16="http://schemas.microsoft.com/office/drawing/2014/main" val="3195779874"/>
                    </a:ext>
                  </a:extLst>
                </a:gridCol>
                <a:gridCol w="450732">
                  <a:extLst>
                    <a:ext uri="{9D8B030D-6E8A-4147-A177-3AD203B41FA5}">
                      <a16:colId xmlns:a16="http://schemas.microsoft.com/office/drawing/2014/main" val="1015757971"/>
                    </a:ext>
                  </a:extLst>
                </a:gridCol>
                <a:gridCol w="450732">
                  <a:extLst>
                    <a:ext uri="{9D8B030D-6E8A-4147-A177-3AD203B41FA5}">
                      <a16:colId xmlns:a16="http://schemas.microsoft.com/office/drawing/2014/main" val="531226077"/>
                    </a:ext>
                  </a:extLst>
                </a:gridCol>
                <a:gridCol w="450732">
                  <a:extLst>
                    <a:ext uri="{9D8B030D-6E8A-4147-A177-3AD203B41FA5}">
                      <a16:colId xmlns:a16="http://schemas.microsoft.com/office/drawing/2014/main" val="1980737616"/>
                    </a:ext>
                  </a:extLst>
                </a:gridCol>
                <a:gridCol w="450732">
                  <a:extLst>
                    <a:ext uri="{9D8B030D-6E8A-4147-A177-3AD203B41FA5}">
                      <a16:colId xmlns:a16="http://schemas.microsoft.com/office/drawing/2014/main" val="3195708098"/>
                    </a:ext>
                  </a:extLst>
                </a:gridCol>
                <a:gridCol w="450732">
                  <a:extLst>
                    <a:ext uri="{9D8B030D-6E8A-4147-A177-3AD203B41FA5}">
                      <a16:colId xmlns:a16="http://schemas.microsoft.com/office/drawing/2014/main" val="1687513836"/>
                    </a:ext>
                  </a:extLst>
                </a:gridCol>
              </a:tblGrid>
              <a:tr h="197061">
                <a:tc rowSpan="2">
                  <a:txBody>
                    <a:bodyPr/>
                    <a:lstStyle/>
                    <a:p>
                      <a:pPr algn="ctr"/>
                      <a:r>
                        <a:rPr lang="en-US" sz="600" dirty="0">
                          <a:solidFill>
                            <a:schemeClr val="tx1"/>
                          </a:solidFill>
                          <a:latin typeface="+mn-lt"/>
                        </a:rPr>
                        <a:t>Activity</a:t>
                      </a:r>
                    </a:p>
                  </a:txBody>
                  <a:tcPr marL="68580" marR="68580" marT="34290" marB="34290" vert="vert270" anchor="ctr"/>
                </a:tc>
                <a:tc gridSpan="12">
                  <a:txBody>
                    <a:bodyPr/>
                    <a:lstStyle/>
                    <a:p>
                      <a:pPr algn="ctr"/>
                      <a:r>
                        <a:rPr lang="en-US" sz="700" b="1" dirty="0"/>
                        <a:t>2022</a:t>
                      </a:r>
                      <a:endParaRPr lang="en-US" sz="700" b="1" dirty="0">
                        <a:solidFill>
                          <a:schemeClr val="tx1"/>
                        </a:solidFill>
                      </a:endParaRPr>
                    </a:p>
                  </a:txBody>
                  <a:tcPr marL="68580" marR="68580" marT="34290" marB="34290" anchor="ct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3651302"/>
                  </a:ext>
                </a:extLst>
              </a:tr>
              <a:tr h="183924">
                <a:tc vMerge="1">
                  <a:txBody>
                    <a:bodyPr/>
                    <a:lstStyle/>
                    <a:p>
                      <a:pPr algn="ctr"/>
                      <a:endParaRPr lang="en-US" sz="550" kern="1200" dirty="0">
                        <a:solidFill>
                          <a:schemeClr val="accent1"/>
                        </a:solidFill>
                        <a:latin typeface="+mj-lt"/>
                        <a:ea typeface="+mn-ea"/>
                        <a:cs typeface="+mn-cs"/>
                      </a:endParaRPr>
                    </a:p>
                  </a:txBody>
                  <a:tcPr anchor="ctr"/>
                </a:tc>
                <a:tc>
                  <a:txBody>
                    <a:bodyPr/>
                    <a:lstStyle/>
                    <a:p>
                      <a:pPr algn="ctr"/>
                      <a:r>
                        <a:rPr lang="en-US" sz="600" b="1" kern="1200" dirty="0"/>
                        <a:t>Jan</a:t>
                      </a:r>
                      <a:endParaRPr lang="en-US" sz="600" b="1" kern="1200" dirty="0">
                        <a:solidFill>
                          <a:schemeClr val="accent1"/>
                        </a:solidFill>
                        <a:latin typeface="+mj-lt"/>
                        <a:ea typeface="+mn-ea"/>
                        <a:cs typeface="+mn-cs"/>
                      </a:endParaRPr>
                    </a:p>
                  </a:txBody>
                  <a:tcPr marL="68580" marR="68580" marT="34290" marB="34290" anchor="ctr"/>
                </a:tc>
                <a:tc>
                  <a:txBody>
                    <a:bodyPr/>
                    <a:lstStyle/>
                    <a:p>
                      <a:pPr algn="ctr"/>
                      <a:r>
                        <a:rPr lang="en-US" sz="600" b="1" kern="1200" dirty="0"/>
                        <a:t>Feb</a:t>
                      </a:r>
                      <a:endParaRPr lang="en-US" sz="600" b="1" kern="1200" dirty="0">
                        <a:solidFill>
                          <a:schemeClr val="accent1"/>
                        </a:solidFill>
                        <a:latin typeface="+mj-lt"/>
                        <a:ea typeface="+mn-ea"/>
                        <a:cs typeface="+mn-cs"/>
                      </a:endParaRPr>
                    </a:p>
                  </a:txBody>
                  <a:tcPr marL="68580" marR="68580" marT="34290" marB="34290" anchor="ctr"/>
                </a:tc>
                <a:tc>
                  <a:txBody>
                    <a:bodyPr/>
                    <a:lstStyle/>
                    <a:p>
                      <a:pPr algn="ctr"/>
                      <a:r>
                        <a:rPr lang="en-US" sz="600" b="1" kern="1200" dirty="0"/>
                        <a:t>Mar</a:t>
                      </a:r>
                      <a:endParaRPr lang="en-US" sz="600" b="1" kern="1200" dirty="0">
                        <a:solidFill>
                          <a:schemeClr val="accent1"/>
                        </a:solidFill>
                        <a:latin typeface="+mj-lt"/>
                        <a:ea typeface="+mn-ea"/>
                        <a:cs typeface="+mn-cs"/>
                      </a:endParaRPr>
                    </a:p>
                  </a:txBody>
                  <a:tcPr marL="68580" marR="68580" marT="34290" marB="34290" anchor="ctr"/>
                </a:tc>
                <a:tc>
                  <a:txBody>
                    <a:bodyPr/>
                    <a:lstStyle/>
                    <a:p>
                      <a:pPr algn="ctr"/>
                      <a:r>
                        <a:rPr lang="en-US" sz="600" b="1" kern="1200" dirty="0"/>
                        <a:t>Apr</a:t>
                      </a:r>
                      <a:endParaRPr lang="en-US" sz="600" b="1" kern="1200" dirty="0">
                        <a:solidFill>
                          <a:schemeClr val="accent1"/>
                        </a:solidFill>
                        <a:latin typeface="+mj-lt"/>
                        <a:ea typeface="+mn-ea"/>
                        <a:cs typeface="+mn-cs"/>
                      </a:endParaRPr>
                    </a:p>
                  </a:txBody>
                  <a:tcPr marL="68580" marR="68580" marT="34290" marB="34290" anchor="ctr"/>
                </a:tc>
                <a:tc>
                  <a:txBody>
                    <a:bodyPr/>
                    <a:lstStyle/>
                    <a:p>
                      <a:pPr algn="ctr"/>
                      <a:r>
                        <a:rPr lang="en-US" sz="600" b="1" kern="1200" dirty="0"/>
                        <a:t>May</a:t>
                      </a:r>
                      <a:endParaRPr lang="en-US" sz="600" b="1" kern="1200" dirty="0">
                        <a:solidFill>
                          <a:schemeClr val="accent1"/>
                        </a:solidFill>
                        <a:latin typeface="+mj-lt"/>
                        <a:ea typeface="+mn-ea"/>
                        <a:cs typeface="+mn-cs"/>
                      </a:endParaRPr>
                    </a:p>
                  </a:txBody>
                  <a:tcPr marL="68580" marR="68580" marT="34290" marB="34290" anchor="ctr"/>
                </a:tc>
                <a:tc>
                  <a:txBody>
                    <a:bodyPr/>
                    <a:lstStyle/>
                    <a:p>
                      <a:pPr algn="ctr"/>
                      <a:r>
                        <a:rPr lang="en-US" sz="600" b="1" kern="1200" dirty="0"/>
                        <a:t>Jun</a:t>
                      </a:r>
                      <a:endParaRPr lang="en-US" sz="600" b="1" kern="1200" dirty="0">
                        <a:solidFill>
                          <a:schemeClr val="accent1"/>
                        </a:solidFill>
                        <a:latin typeface="+mj-lt"/>
                        <a:ea typeface="+mn-ea"/>
                        <a:cs typeface="+mn-cs"/>
                      </a:endParaRPr>
                    </a:p>
                  </a:txBody>
                  <a:tcPr marL="68580" marR="68580" marT="34290" marB="34290" anchor="ctr"/>
                </a:tc>
                <a:tc>
                  <a:txBody>
                    <a:bodyPr/>
                    <a:lstStyle/>
                    <a:p>
                      <a:pPr algn="ctr"/>
                      <a:r>
                        <a:rPr lang="en-US" sz="600" b="1" kern="1200" dirty="0"/>
                        <a:t>Jul</a:t>
                      </a:r>
                      <a:endParaRPr lang="en-US" sz="600" b="1" kern="1200" dirty="0">
                        <a:solidFill>
                          <a:schemeClr val="accent1"/>
                        </a:solidFill>
                        <a:latin typeface="+mj-lt"/>
                        <a:ea typeface="+mn-ea"/>
                        <a:cs typeface="+mn-cs"/>
                      </a:endParaRPr>
                    </a:p>
                  </a:txBody>
                  <a:tcPr marL="68580" marR="68580" marT="34290" marB="34290" anchor="ctr"/>
                </a:tc>
                <a:tc>
                  <a:txBody>
                    <a:bodyPr/>
                    <a:lstStyle/>
                    <a:p>
                      <a:pPr algn="ctr"/>
                      <a:r>
                        <a:rPr lang="en-US" sz="600" b="1" kern="1200" dirty="0"/>
                        <a:t>Aug</a:t>
                      </a:r>
                      <a:endParaRPr lang="en-US" sz="600" b="1" kern="1200" dirty="0">
                        <a:solidFill>
                          <a:schemeClr val="accent1"/>
                        </a:solidFill>
                        <a:latin typeface="+mj-lt"/>
                        <a:ea typeface="+mn-ea"/>
                        <a:cs typeface="+mn-cs"/>
                      </a:endParaRPr>
                    </a:p>
                  </a:txBody>
                  <a:tcPr marL="68580" marR="68580" marT="34290" marB="34290" anchor="ctr"/>
                </a:tc>
                <a:tc>
                  <a:txBody>
                    <a:bodyPr/>
                    <a:lstStyle/>
                    <a:p>
                      <a:pPr algn="ctr"/>
                      <a:r>
                        <a:rPr lang="en-US" sz="600" b="1" kern="1200" dirty="0"/>
                        <a:t>Sep</a:t>
                      </a:r>
                      <a:endParaRPr lang="en-US" sz="600" b="1" kern="1200" dirty="0">
                        <a:solidFill>
                          <a:schemeClr val="accent1"/>
                        </a:solidFill>
                        <a:latin typeface="+mj-lt"/>
                        <a:ea typeface="+mn-ea"/>
                        <a:cs typeface="+mn-cs"/>
                      </a:endParaRPr>
                    </a:p>
                  </a:txBody>
                  <a:tcPr marL="68580" marR="68580" marT="34290" marB="34290" anchor="ctr"/>
                </a:tc>
                <a:tc>
                  <a:txBody>
                    <a:bodyPr/>
                    <a:lstStyle/>
                    <a:p>
                      <a:pPr algn="ctr"/>
                      <a:r>
                        <a:rPr lang="en-US" sz="600" b="1" kern="1200" dirty="0"/>
                        <a:t>Oct</a:t>
                      </a:r>
                      <a:endParaRPr lang="en-US" sz="600" b="1" kern="1200" dirty="0">
                        <a:solidFill>
                          <a:schemeClr val="accent1"/>
                        </a:solidFill>
                        <a:latin typeface="+mj-lt"/>
                        <a:ea typeface="+mn-ea"/>
                        <a:cs typeface="+mn-cs"/>
                      </a:endParaRPr>
                    </a:p>
                  </a:txBody>
                  <a:tcPr marL="68580" marR="68580" marT="34290" marB="34290" anchor="ctr"/>
                </a:tc>
                <a:tc>
                  <a:txBody>
                    <a:bodyPr/>
                    <a:lstStyle/>
                    <a:p>
                      <a:pPr algn="ctr"/>
                      <a:r>
                        <a:rPr lang="en-US" sz="600" b="1" kern="1200" dirty="0"/>
                        <a:t>Nov</a:t>
                      </a:r>
                      <a:endParaRPr lang="en-US" sz="600" b="1" kern="1200" dirty="0">
                        <a:solidFill>
                          <a:schemeClr val="accent1"/>
                        </a:solidFill>
                        <a:latin typeface="+mj-lt"/>
                        <a:ea typeface="+mn-ea"/>
                        <a:cs typeface="+mn-cs"/>
                      </a:endParaRPr>
                    </a:p>
                  </a:txBody>
                  <a:tcPr marL="68580" marR="68580" marT="34290" marB="34290" anchor="ctr"/>
                </a:tc>
                <a:tc>
                  <a:txBody>
                    <a:bodyPr/>
                    <a:lstStyle/>
                    <a:p>
                      <a:pPr algn="ctr"/>
                      <a:r>
                        <a:rPr lang="en-US" sz="600" b="1" kern="1200" dirty="0"/>
                        <a:t>Dec</a:t>
                      </a:r>
                      <a:endParaRPr lang="en-US" sz="600" b="1" kern="1200" dirty="0">
                        <a:solidFill>
                          <a:schemeClr val="accent1"/>
                        </a:solidFill>
                        <a:latin typeface="+mj-lt"/>
                        <a:ea typeface="+mn-ea"/>
                        <a:cs typeface="+mn-cs"/>
                      </a:endParaRPr>
                    </a:p>
                  </a:txBody>
                  <a:tcPr marL="68580" marR="68580" marT="34290" marB="34290" anchor="ctr"/>
                </a:tc>
                <a:extLst>
                  <a:ext uri="{0D108BD9-81ED-4DB2-BD59-A6C34878D82A}">
                    <a16:rowId xmlns:a16="http://schemas.microsoft.com/office/drawing/2014/main" val="2202087424"/>
                  </a:ext>
                </a:extLst>
              </a:tr>
            </a:tbl>
          </a:graphicData>
        </a:graphic>
      </p:graphicFrame>
      <p:sp>
        <p:nvSpPr>
          <p:cNvPr id="70" name="TextBox 69">
            <a:extLst>
              <a:ext uri="{FF2B5EF4-FFF2-40B4-BE49-F238E27FC236}">
                <a16:creationId xmlns:a16="http://schemas.microsoft.com/office/drawing/2014/main" id="{7D958A66-665A-4113-968B-51778EA474EB}"/>
              </a:ext>
            </a:extLst>
          </p:cNvPr>
          <p:cNvSpPr txBox="1"/>
          <p:nvPr/>
        </p:nvSpPr>
        <p:spPr>
          <a:xfrm>
            <a:off x="6786227" y="-44648"/>
            <a:ext cx="2094516" cy="230832"/>
          </a:xfrm>
          <a:prstGeom prst="rect">
            <a:avLst/>
          </a:prstGeom>
          <a:noFill/>
        </p:spPr>
        <p:txBody>
          <a:bodyPr wrap="square" rtlCol="0">
            <a:spAutoFit/>
          </a:bodyPr>
          <a:lstStyle/>
          <a:p>
            <a:pPr defTabSz="685800">
              <a:buClrTx/>
              <a:defRPr/>
            </a:pPr>
            <a:r>
              <a:rPr lang="en-US" sz="900" kern="1200" dirty="0">
                <a:solidFill>
                  <a:prstClr val="white"/>
                </a:solidFill>
                <a:latin typeface="Segoe UI"/>
                <a:ea typeface="+mn-ea"/>
                <a:cs typeface="Calibri" panose="020F0502020204030204" pitchFamily="34" charset="0"/>
              </a:rPr>
              <a:t>Previous Roles and Career Aspirations</a:t>
            </a:r>
          </a:p>
        </p:txBody>
      </p:sp>
      <p:cxnSp>
        <p:nvCxnSpPr>
          <p:cNvPr id="87" name="Straight Connector 86">
            <a:extLst>
              <a:ext uri="{FF2B5EF4-FFF2-40B4-BE49-F238E27FC236}">
                <a16:creationId xmlns:a16="http://schemas.microsoft.com/office/drawing/2014/main" id="{8E18B1CA-F055-4DC9-B2D6-D4C414BDDD2C}"/>
              </a:ext>
            </a:extLst>
          </p:cNvPr>
          <p:cNvCxnSpPr>
            <a:cxnSpLocks/>
          </p:cNvCxnSpPr>
          <p:nvPr/>
        </p:nvCxnSpPr>
        <p:spPr>
          <a:xfrm>
            <a:off x="6184184" y="603757"/>
            <a:ext cx="2930225" cy="0"/>
          </a:xfrm>
          <a:prstGeom prst="line">
            <a:avLst/>
          </a:prstGeom>
        </p:spPr>
        <p:style>
          <a:lnRef idx="3">
            <a:schemeClr val="accent1"/>
          </a:lnRef>
          <a:fillRef idx="0">
            <a:schemeClr val="accent1"/>
          </a:fillRef>
          <a:effectRef idx="2">
            <a:schemeClr val="accent1"/>
          </a:effectRef>
          <a:fontRef idx="minor">
            <a:schemeClr val="tx1"/>
          </a:fontRef>
        </p:style>
      </p:cxnSp>
      <p:pic>
        <p:nvPicPr>
          <p:cNvPr id="89" name="Picture 2" descr="Image result for location pin">
            <a:extLst>
              <a:ext uri="{FF2B5EF4-FFF2-40B4-BE49-F238E27FC236}">
                <a16:creationId xmlns:a16="http://schemas.microsoft.com/office/drawing/2014/main" id="{EDFDA1A2-8C26-4823-A60C-3E33398E7585}"/>
              </a:ext>
            </a:extLst>
          </p:cNvPr>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805773" y="464566"/>
            <a:ext cx="147016" cy="130923"/>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2" descr="Image result for location pin">
            <a:extLst>
              <a:ext uri="{FF2B5EF4-FFF2-40B4-BE49-F238E27FC236}">
                <a16:creationId xmlns:a16="http://schemas.microsoft.com/office/drawing/2014/main" id="{5377B91E-F2C8-468A-B342-7C0A7EBFA745}"/>
              </a:ext>
            </a:extLst>
          </p:cNvPr>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250859" y="470404"/>
            <a:ext cx="147016" cy="130923"/>
          </a:xfrm>
          <a:prstGeom prst="rect">
            <a:avLst/>
          </a:prstGeom>
          <a:noFill/>
          <a:extLst>
            <a:ext uri="{909E8E84-426E-40DD-AFC4-6F175D3DCCD1}">
              <a14:hiddenFill xmlns:a14="http://schemas.microsoft.com/office/drawing/2010/main">
                <a:solidFill>
                  <a:srgbClr val="FFFFFF"/>
                </a:solidFill>
              </a14:hiddenFill>
            </a:ext>
          </a:extLst>
        </p:spPr>
      </p:pic>
      <p:pic>
        <p:nvPicPr>
          <p:cNvPr id="91" name="Picture 2" descr="Image result for location pin">
            <a:extLst>
              <a:ext uri="{FF2B5EF4-FFF2-40B4-BE49-F238E27FC236}">
                <a16:creationId xmlns:a16="http://schemas.microsoft.com/office/drawing/2014/main" id="{0455382F-AAF5-41E7-9A90-0AB5F31B3889}"/>
              </a:ext>
            </a:extLst>
          </p:cNvPr>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0800000">
            <a:off x="6257697" y="605605"/>
            <a:ext cx="147016" cy="130923"/>
          </a:xfrm>
          <a:prstGeom prst="rect">
            <a:avLst/>
          </a:prstGeom>
          <a:noFill/>
          <a:extLst>
            <a:ext uri="{909E8E84-426E-40DD-AFC4-6F175D3DCCD1}">
              <a14:hiddenFill xmlns:a14="http://schemas.microsoft.com/office/drawing/2010/main">
                <a:solidFill>
                  <a:srgbClr val="FFFFFF"/>
                </a:solidFill>
              </a14:hiddenFill>
            </a:ext>
          </a:extLst>
        </p:spPr>
      </p:pic>
      <p:pic>
        <p:nvPicPr>
          <p:cNvPr id="92" name="Picture 2" descr="Image result for location pin">
            <a:extLst>
              <a:ext uri="{FF2B5EF4-FFF2-40B4-BE49-F238E27FC236}">
                <a16:creationId xmlns:a16="http://schemas.microsoft.com/office/drawing/2014/main" id="{C971282B-8E56-4572-93D8-12F4C5210DF4}"/>
              </a:ext>
            </a:extLst>
          </p:cNvPr>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0800000">
            <a:off x="7036786" y="607986"/>
            <a:ext cx="147016" cy="130923"/>
          </a:xfrm>
          <a:prstGeom prst="rect">
            <a:avLst/>
          </a:prstGeom>
          <a:noFill/>
          <a:extLst>
            <a:ext uri="{909E8E84-426E-40DD-AFC4-6F175D3DCCD1}">
              <a14:hiddenFill xmlns:a14="http://schemas.microsoft.com/office/drawing/2010/main">
                <a:solidFill>
                  <a:srgbClr val="FFFFFF"/>
                </a:solidFill>
              </a14:hiddenFill>
            </a:ext>
          </a:extLst>
        </p:spPr>
      </p:pic>
      <p:pic>
        <p:nvPicPr>
          <p:cNvPr id="93" name="Picture 2" descr="Image result for location pin">
            <a:extLst>
              <a:ext uri="{FF2B5EF4-FFF2-40B4-BE49-F238E27FC236}">
                <a16:creationId xmlns:a16="http://schemas.microsoft.com/office/drawing/2014/main" id="{5A6B7F9A-9023-4B07-9EB2-507F133E4912}"/>
              </a:ext>
            </a:extLst>
          </p:cNvPr>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0800000">
            <a:off x="7867236" y="599072"/>
            <a:ext cx="147016" cy="130923"/>
          </a:xfrm>
          <a:prstGeom prst="rect">
            <a:avLst/>
          </a:prstGeom>
          <a:noFill/>
          <a:extLst>
            <a:ext uri="{909E8E84-426E-40DD-AFC4-6F175D3DCCD1}">
              <a14:hiddenFill xmlns:a14="http://schemas.microsoft.com/office/drawing/2010/main">
                <a:solidFill>
                  <a:srgbClr val="FFFFFF"/>
                </a:solidFill>
              </a14:hiddenFill>
            </a:ext>
          </a:extLst>
        </p:spPr>
      </p:pic>
      <p:sp>
        <p:nvSpPr>
          <p:cNvPr id="95" name="Rectangle 94">
            <a:extLst>
              <a:ext uri="{FF2B5EF4-FFF2-40B4-BE49-F238E27FC236}">
                <a16:creationId xmlns:a16="http://schemas.microsoft.com/office/drawing/2014/main" id="{A20AED91-BB5B-491C-A4AF-10AE82760E74}"/>
              </a:ext>
            </a:extLst>
          </p:cNvPr>
          <p:cNvSpPr/>
          <p:nvPr/>
        </p:nvSpPr>
        <p:spPr>
          <a:xfrm>
            <a:off x="-7144" y="1169013"/>
            <a:ext cx="3251507" cy="1846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r>
              <a:rPr lang="en-US" sz="750" b="1" kern="1200" dirty="0">
                <a:solidFill>
                  <a:prstClr val="white"/>
                </a:solidFill>
                <a:latin typeface="Segoe UI"/>
              </a:rPr>
              <a:t>Most Recent Achievements &amp; Developmental Experiences/ Initiatives:</a:t>
            </a:r>
          </a:p>
        </p:txBody>
      </p:sp>
      <p:sp>
        <p:nvSpPr>
          <p:cNvPr id="2" name="Rectangle 1">
            <a:extLst>
              <a:ext uri="{FF2B5EF4-FFF2-40B4-BE49-F238E27FC236}">
                <a16:creationId xmlns:a16="http://schemas.microsoft.com/office/drawing/2014/main" id="{AF667C3B-CD62-44CB-83BD-30BAFC32C9DA}"/>
              </a:ext>
            </a:extLst>
          </p:cNvPr>
          <p:cNvSpPr/>
          <p:nvPr/>
        </p:nvSpPr>
        <p:spPr>
          <a:xfrm>
            <a:off x="3275805" y="1754491"/>
            <a:ext cx="276230" cy="1080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600" b="1" kern="1200" dirty="0">
                <a:solidFill>
                  <a:prstClr val="white"/>
                </a:solidFill>
                <a:latin typeface="Segoe UI"/>
              </a:rPr>
              <a:t>Activity 1</a:t>
            </a:r>
          </a:p>
        </p:txBody>
      </p:sp>
      <p:sp>
        <p:nvSpPr>
          <p:cNvPr id="96" name="Rectangle 95">
            <a:extLst>
              <a:ext uri="{FF2B5EF4-FFF2-40B4-BE49-F238E27FC236}">
                <a16:creationId xmlns:a16="http://schemas.microsoft.com/office/drawing/2014/main" id="{C6A4C4B4-18E0-410B-BF68-922282916996}"/>
              </a:ext>
            </a:extLst>
          </p:cNvPr>
          <p:cNvSpPr/>
          <p:nvPr/>
        </p:nvSpPr>
        <p:spPr>
          <a:xfrm>
            <a:off x="3275805" y="2852514"/>
            <a:ext cx="276230" cy="1080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600" b="1" kern="1200" dirty="0">
                <a:solidFill>
                  <a:prstClr val="white"/>
                </a:solidFill>
                <a:latin typeface="Segoe UI"/>
              </a:rPr>
              <a:t>Activity 2</a:t>
            </a:r>
          </a:p>
        </p:txBody>
      </p:sp>
      <p:sp>
        <p:nvSpPr>
          <p:cNvPr id="97" name="Rectangle 96">
            <a:extLst>
              <a:ext uri="{FF2B5EF4-FFF2-40B4-BE49-F238E27FC236}">
                <a16:creationId xmlns:a16="http://schemas.microsoft.com/office/drawing/2014/main" id="{DF050902-01D2-4A05-B48C-8D7083CDF082}"/>
              </a:ext>
            </a:extLst>
          </p:cNvPr>
          <p:cNvSpPr/>
          <p:nvPr/>
        </p:nvSpPr>
        <p:spPr>
          <a:xfrm>
            <a:off x="3275805" y="3950417"/>
            <a:ext cx="276230" cy="1053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600" b="1" kern="1200" dirty="0">
                <a:solidFill>
                  <a:prstClr val="white"/>
                </a:solidFill>
                <a:latin typeface="Segoe UI"/>
              </a:rPr>
              <a:t>Activity 3</a:t>
            </a:r>
          </a:p>
        </p:txBody>
      </p:sp>
      <p:cxnSp>
        <p:nvCxnSpPr>
          <p:cNvPr id="102" name="Straight Connector 101">
            <a:extLst>
              <a:ext uri="{FF2B5EF4-FFF2-40B4-BE49-F238E27FC236}">
                <a16:creationId xmlns:a16="http://schemas.microsoft.com/office/drawing/2014/main" id="{91204E0F-0E3D-44A1-9519-D2AC0C4DD48D}"/>
              </a:ext>
            </a:extLst>
          </p:cNvPr>
          <p:cNvCxnSpPr>
            <a:cxnSpLocks/>
          </p:cNvCxnSpPr>
          <p:nvPr/>
        </p:nvCxnSpPr>
        <p:spPr>
          <a:xfrm>
            <a:off x="3565658" y="2097998"/>
            <a:ext cx="5548751" cy="0"/>
          </a:xfrm>
          <a:prstGeom prst="line">
            <a:avLst/>
          </a:prstGeom>
        </p:spPr>
        <p:style>
          <a:lnRef idx="3">
            <a:schemeClr val="accent6"/>
          </a:lnRef>
          <a:fillRef idx="0">
            <a:schemeClr val="accent6"/>
          </a:fillRef>
          <a:effectRef idx="2">
            <a:schemeClr val="accent6"/>
          </a:effectRef>
          <a:fontRef idx="minor">
            <a:schemeClr val="tx1"/>
          </a:fontRef>
        </p:style>
      </p:cxnSp>
      <p:cxnSp>
        <p:nvCxnSpPr>
          <p:cNvPr id="103" name="Straight Connector 102">
            <a:extLst>
              <a:ext uri="{FF2B5EF4-FFF2-40B4-BE49-F238E27FC236}">
                <a16:creationId xmlns:a16="http://schemas.microsoft.com/office/drawing/2014/main" id="{EF4CC2E1-91B7-40D5-BAFF-C98761D74114}"/>
              </a:ext>
            </a:extLst>
          </p:cNvPr>
          <p:cNvCxnSpPr>
            <a:cxnSpLocks/>
          </p:cNvCxnSpPr>
          <p:nvPr/>
        </p:nvCxnSpPr>
        <p:spPr>
          <a:xfrm>
            <a:off x="3565658" y="2508623"/>
            <a:ext cx="5544038" cy="16164"/>
          </a:xfrm>
          <a:prstGeom prst="line">
            <a:avLst/>
          </a:prstGeom>
        </p:spPr>
        <p:style>
          <a:lnRef idx="3">
            <a:schemeClr val="accent6"/>
          </a:lnRef>
          <a:fillRef idx="0">
            <a:schemeClr val="accent6"/>
          </a:fillRef>
          <a:effectRef idx="2">
            <a:schemeClr val="accent6"/>
          </a:effectRef>
          <a:fontRef idx="minor">
            <a:schemeClr val="tx1"/>
          </a:fontRef>
        </p:style>
      </p:cxnSp>
      <p:sp>
        <p:nvSpPr>
          <p:cNvPr id="4" name="TextBox 3">
            <a:extLst>
              <a:ext uri="{FF2B5EF4-FFF2-40B4-BE49-F238E27FC236}">
                <a16:creationId xmlns:a16="http://schemas.microsoft.com/office/drawing/2014/main" id="{E7DD272B-6690-4933-BCF3-484966B4A245}"/>
              </a:ext>
            </a:extLst>
          </p:cNvPr>
          <p:cNvSpPr txBox="1"/>
          <p:nvPr/>
        </p:nvSpPr>
        <p:spPr>
          <a:xfrm>
            <a:off x="3508301" y="1753570"/>
            <a:ext cx="342900" cy="288669"/>
          </a:xfrm>
          <a:prstGeom prst="rect">
            <a:avLst/>
          </a:prstGeom>
          <a:noFill/>
        </p:spPr>
        <p:txBody>
          <a:bodyPr wrap="square" rtlCol="0">
            <a:spAutoFit/>
          </a:bodyPr>
          <a:lstStyle/>
          <a:p>
            <a:pPr defTabSz="685800">
              <a:buClrTx/>
              <a:defRPr/>
            </a:pPr>
            <a:r>
              <a:rPr lang="en-US" sz="638" b="1" kern="1200" dirty="0">
                <a:solidFill>
                  <a:prstClr val="black"/>
                </a:solidFill>
                <a:latin typeface="Segoe UI"/>
                <a:ea typeface="+mn-ea"/>
                <a:cs typeface="+mn-cs"/>
              </a:rPr>
              <a:t>70%</a:t>
            </a:r>
          </a:p>
        </p:txBody>
      </p:sp>
      <p:sp>
        <p:nvSpPr>
          <p:cNvPr id="104" name="TextBox 103">
            <a:extLst>
              <a:ext uri="{FF2B5EF4-FFF2-40B4-BE49-F238E27FC236}">
                <a16:creationId xmlns:a16="http://schemas.microsoft.com/office/drawing/2014/main" id="{19E13848-7EF5-43AC-B11A-85F27EE84314}"/>
              </a:ext>
            </a:extLst>
          </p:cNvPr>
          <p:cNvSpPr txBox="1"/>
          <p:nvPr/>
        </p:nvSpPr>
        <p:spPr>
          <a:xfrm>
            <a:off x="3508301" y="2097998"/>
            <a:ext cx="342900" cy="288669"/>
          </a:xfrm>
          <a:prstGeom prst="rect">
            <a:avLst/>
          </a:prstGeom>
          <a:noFill/>
        </p:spPr>
        <p:txBody>
          <a:bodyPr wrap="square" rtlCol="0">
            <a:spAutoFit/>
          </a:bodyPr>
          <a:lstStyle/>
          <a:p>
            <a:pPr defTabSz="685800">
              <a:buClrTx/>
              <a:defRPr/>
            </a:pPr>
            <a:r>
              <a:rPr lang="en-US" sz="638" b="1" kern="1200" dirty="0">
                <a:solidFill>
                  <a:prstClr val="black"/>
                </a:solidFill>
                <a:latin typeface="Segoe UI"/>
                <a:ea typeface="+mn-ea"/>
                <a:cs typeface="+mn-cs"/>
              </a:rPr>
              <a:t>20%</a:t>
            </a:r>
          </a:p>
        </p:txBody>
      </p:sp>
      <p:sp>
        <p:nvSpPr>
          <p:cNvPr id="105" name="TextBox 104">
            <a:extLst>
              <a:ext uri="{FF2B5EF4-FFF2-40B4-BE49-F238E27FC236}">
                <a16:creationId xmlns:a16="http://schemas.microsoft.com/office/drawing/2014/main" id="{BA701706-AB0B-4B36-9DB8-F1EADECF11F7}"/>
              </a:ext>
            </a:extLst>
          </p:cNvPr>
          <p:cNvSpPr txBox="1"/>
          <p:nvPr/>
        </p:nvSpPr>
        <p:spPr>
          <a:xfrm>
            <a:off x="3508301" y="2493221"/>
            <a:ext cx="342900" cy="288669"/>
          </a:xfrm>
          <a:prstGeom prst="rect">
            <a:avLst/>
          </a:prstGeom>
          <a:noFill/>
        </p:spPr>
        <p:txBody>
          <a:bodyPr wrap="square" rtlCol="0">
            <a:spAutoFit/>
          </a:bodyPr>
          <a:lstStyle/>
          <a:p>
            <a:pPr defTabSz="685800">
              <a:buClrTx/>
              <a:defRPr/>
            </a:pPr>
            <a:r>
              <a:rPr lang="en-US" sz="638" b="1" kern="1200" dirty="0">
                <a:solidFill>
                  <a:prstClr val="black"/>
                </a:solidFill>
                <a:latin typeface="Segoe UI"/>
                <a:ea typeface="+mn-ea"/>
                <a:cs typeface="+mn-cs"/>
              </a:rPr>
              <a:t>10%</a:t>
            </a:r>
          </a:p>
        </p:txBody>
      </p:sp>
      <p:cxnSp>
        <p:nvCxnSpPr>
          <p:cNvPr id="106" name="Straight Connector 105">
            <a:extLst>
              <a:ext uri="{FF2B5EF4-FFF2-40B4-BE49-F238E27FC236}">
                <a16:creationId xmlns:a16="http://schemas.microsoft.com/office/drawing/2014/main" id="{6B595E74-8E68-46D3-9601-B74F14F355D0}"/>
              </a:ext>
            </a:extLst>
          </p:cNvPr>
          <p:cNvCxnSpPr>
            <a:cxnSpLocks/>
          </p:cNvCxnSpPr>
          <p:nvPr/>
        </p:nvCxnSpPr>
        <p:spPr>
          <a:xfrm>
            <a:off x="3565658" y="3176704"/>
            <a:ext cx="5544038" cy="16164"/>
          </a:xfrm>
          <a:prstGeom prst="line">
            <a:avLst/>
          </a:prstGeom>
        </p:spPr>
        <p:style>
          <a:lnRef idx="3">
            <a:schemeClr val="accent6"/>
          </a:lnRef>
          <a:fillRef idx="0">
            <a:schemeClr val="accent6"/>
          </a:fillRef>
          <a:effectRef idx="2">
            <a:schemeClr val="accent6"/>
          </a:effectRef>
          <a:fontRef idx="minor">
            <a:schemeClr val="tx1"/>
          </a:fontRef>
        </p:style>
      </p:cxnSp>
      <p:cxnSp>
        <p:nvCxnSpPr>
          <p:cNvPr id="107" name="Straight Connector 106">
            <a:extLst>
              <a:ext uri="{FF2B5EF4-FFF2-40B4-BE49-F238E27FC236}">
                <a16:creationId xmlns:a16="http://schemas.microsoft.com/office/drawing/2014/main" id="{8C0036FC-FCC2-4652-8075-EC3142D292AB}"/>
              </a:ext>
            </a:extLst>
          </p:cNvPr>
          <p:cNvCxnSpPr>
            <a:cxnSpLocks/>
          </p:cNvCxnSpPr>
          <p:nvPr/>
        </p:nvCxnSpPr>
        <p:spPr>
          <a:xfrm>
            <a:off x="3565658" y="3587329"/>
            <a:ext cx="5544038" cy="16164"/>
          </a:xfrm>
          <a:prstGeom prst="line">
            <a:avLst/>
          </a:prstGeom>
        </p:spPr>
        <p:style>
          <a:lnRef idx="3">
            <a:schemeClr val="accent6"/>
          </a:lnRef>
          <a:fillRef idx="0">
            <a:schemeClr val="accent6"/>
          </a:fillRef>
          <a:effectRef idx="2">
            <a:schemeClr val="accent6"/>
          </a:effectRef>
          <a:fontRef idx="minor">
            <a:schemeClr val="tx1"/>
          </a:fontRef>
        </p:style>
      </p:cxnSp>
      <p:sp>
        <p:nvSpPr>
          <p:cNvPr id="108" name="TextBox 107">
            <a:extLst>
              <a:ext uri="{FF2B5EF4-FFF2-40B4-BE49-F238E27FC236}">
                <a16:creationId xmlns:a16="http://schemas.microsoft.com/office/drawing/2014/main" id="{B4761227-89BB-4532-9C44-48A61AD4D713}"/>
              </a:ext>
            </a:extLst>
          </p:cNvPr>
          <p:cNvSpPr txBox="1"/>
          <p:nvPr/>
        </p:nvSpPr>
        <p:spPr>
          <a:xfrm>
            <a:off x="3508301" y="2832276"/>
            <a:ext cx="342900" cy="288669"/>
          </a:xfrm>
          <a:prstGeom prst="rect">
            <a:avLst/>
          </a:prstGeom>
          <a:noFill/>
        </p:spPr>
        <p:txBody>
          <a:bodyPr wrap="square" rtlCol="0">
            <a:spAutoFit/>
          </a:bodyPr>
          <a:lstStyle/>
          <a:p>
            <a:pPr defTabSz="685800">
              <a:buClrTx/>
              <a:defRPr/>
            </a:pPr>
            <a:r>
              <a:rPr lang="en-US" sz="638" b="1" kern="1200" dirty="0">
                <a:solidFill>
                  <a:prstClr val="black"/>
                </a:solidFill>
                <a:latin typeface="Segoe UI"/>
                <a:ea typeface="+mn-ea"/>
                <a:cs typeface="+mn-cs"/>
              </a:rPr>
              <a:t>70%</a:t>
            </a:r>
          </a:p>
        </p:txBody>
      </p:sp>
      <p:sp>
        <p:nvSpPr>
          <p:cNvPr id="109" name="TextBox 108">
            <a:extLst>
              <a:ext uri="{FF2B5EF4-FFF2-40B4-BE49-F238E27FC236}">
                <a16:creationId xmlns:a16="http://schemas.microsoft.com/office/drawing/2014/main" id="{31C305CC-0880-4FE3-A5BD-5D3711CEAFB9}"/>
              </a:ext>
            </a:extLst>
          </p:cNvPr>
          <p:cNvSpPr txBox="1"/>
          <p:nvPr/>
        </p:nvSpPr>
        <p:spPr>
          <a:xfrm>
            <a:off x="3508301" y="3176704"/>
            <a:ext cx="342900" cy="288669"/>
          </a:xfrm>
          <a:prstGeom prst="rect">
            <a:avLst/>
          </a:prstGeom>
          <a:noFill/>
        </p:spPr>
        <p:txBody>
          <a:bodyPr wrap="square" rtlCol="0">
            <a:spAutoFit/>
          </a:bodyPr>
          <a:lstStyle/>
          <a:p>
            <a:pPr defTabSz="685800">
              <a:buClrTx/>
              <a:defRPr/>
            </a:pPr>
            <a:r>
              <a:rPr lang="en-US" sz="638" b="1" kern="1200" dirty="0">
                <a:solidFill>
                  <a:prstClr val="black"/>
                </a:solidFill>
                <a:latin typeface="Segoe UI"/>
                <a:ea typeface="+mn-ea"/>
                <a:cs typeface="+mn-cs"/>
              </a:rPr>
              <a:t>20%</a:t>
            </a:r>
          </a:p>
        </p:txBody>
      </p:sp>
      <p:sp>
        <p:nvSpPr>
          <p:cNvPr id="110" name="TextBox 109">
            <a:extLst>
              <a:ext uri="{FF2B5EF4-FFF2-40B4-BE49-F238E27FC236}">
                <a16:creationId xmlns:a16="http://schemas.microsoft.com/office/drawing/2014/main" id="{FC840184-3319-4F2B-8691-BDD4D484CC4C}"/>
              </a:ext>
            </a:extLst>
          </p:cNvPr>
          <p:cNvSpPr txBox="1"/>
          <p:nvPr/>
        </p:nvSpPr>
        <p:spPr>
          <a:xfrm>
            <a:off x="3508301" y="3571927"/>
            <a:ext cx="342900" cy="288669"/>
          </a:xfrm>
          <a:prstGeom prst="rect">
            <a:avLst/>
          </a:prstGeom>
          <a:noFill/>
        </p:spPr>
        <p:txBody>
          <a:bodyPr wrap="square" rtlCol="0">
            <a:spAutoFit/>
          </a:bodyPr>
          <a:lstStyle/>
          <a:p>
            <a:pPr defTabSz="685800">
              <a:buClrTx/>
              <a:defRPr/>
            </a:pPr>
            <a:r>
              <a:rPr lang="en-US" sz="638" b="1" kern="1200" dirty="0">
                <a:solidFill>
                  <a:prstClr val="black"/>
                </a:solidFill>
                <a:latin typeface="Segoe UI"/>
                <a:ea typeface="+mn-ea"/>
                <a:cs typeface="+mn-cs"/>
              </a:rPr>
              <a:t>10%</a:t>
            </a:r>
          </a:p>
        </p:txBody>
      </p:sp>
      <p:cxnSp>
        <p:nvCxnSpPr>
          <p:cNvPr id="111" name="Straight Connector 110">
            <a:extLst>
              <a:ext uri="{FF2B5EF4-FFF2-40B4-BE49-F238E27FC236}">
                <a16:creationId xmlns:a16="http://schemas.microsoft.com/office/drawing/2014/main" id="{B94128A1-A808-4B37-9B34-6700D4112B45}"/>
              </a:ext>
            </a:extLst>
          </p:cNvPr>
          <p:cNvCxnSpPr>
            <a:cxnSpLocks/>
          </p:cNvCxnSpPr>
          <p:nvPr/>
        </p:nvCxnSpPr>
        <p:spPr>
          <a:xfrm>
            <a:off x="3565658" y="4291129"/>
            <a:ext cx="5544038" cy="16164"/>
          </a:xfrm>
          <a:prstGeom prst="line">
            <a:avLst/>
          </a:prstGeom>
        </p:spPr>
        <p:style>
          <a:lnRef idx="3">
            <a:schemeClr val="accent6"/>
          </a:lnRef>
          <a:fillRef idx="0">
            <a:schemeClr val="accent6"/>
          </a:fillRef>
          <a:effectRef idx="2">
            <a:schemeClr val="accent6"/>
          </a:effectRef>
          <a:fontRef idx="minor">
            <a:schemeClr val="tx1"/>
          </a:fontRef>
        </p:style>
      </p:cxnSp>
      <p:cxnSp>
        <p:nvCxnSpPr>
          <p:cNvPr id="112" name="Straight Connector 111">
            <a:extLst>
              <a:ext uri="{FF2B5EF4-FFF2-40B4-BE49-F238E27FC236}">
                <a16:creationId xmlns:a16="http://schemas.microsoft.com/office/drawing/2014/main" id="{F3C38C56-8423-49EE-B153-E6C138DA4F95}"/>
              </a:ext>
            </a:extLst>
          </p:cNvPr>
          <p:cNvCxnSpPr>
            <a:cxnSpLocks/>
          </p:cNvCxnSpPr>
          <p:nvPr/>
        </p:nvCxnSpPr>
        <p:spPr>
          <a:xfrm>
            <a:off x="3565658" y="4701754"/>
            <a:ext cx="5544038" cy="16164"/>
          </a:xfrm>
          <a:prstGeom prst="line">
            <a:avLst/>
          </a:prstGeom>
        </p:spPr>
        <p:style>
          <a:lnRef idx="3">
            <a:schemeClr val="accent6"/>
          </a:lnRef>
          <a:fillRef idx="0">
            <a:schemeClr val="accent6"/>
          </a:fillRef>
          <a:effectRef idx="2">
            <a:schemeClr val="accent6"/>
          </a:effectRef>
          <a:fontRef idx="minor">
            <a:schemeClr val="tx1"/>
          </a:fontRef>
        </p:style>
      </p:cxnSp>
      <p:sp>
        <p:nvSpPr>
          <p:cNvPr id="113" name="TextBox 112">
            <a:extLst>
              <a:ext uri="{FF2B5EF4-FFF2-40B4-BE49-F238E27FC236}">
                <a16:creationId xmlns:a16="http://schemas.microsoft.com/office/drawing/2014/main" id="{7E45DE73-92D7-416E-B965-B3473D9B04FE}"/>
              </a:ext>
            </a:extLst>
          </p:cNvPr>
          <p:cNvSpPr txBox="1"/>
          <p:nvPr/>
        </p:nvSpPr>
        <p:spPr>
          <a:xfrm>
            <a:off x="3508301" y="3946701"/>
            <a:ext cx="342900" cy="288669"/>
          </a:xfrm>
          <a:prstGeom prst="rect">
            <a:avLst/>
          </a:prstGeom>
          <a:noFill/>
        </p:spPr>
        <p:txBody>
          <a:bodyPr wrap="square" rtlCol="0">
            <a:spAutoFit/>
          </a:bodyPr>
          <a:lstStyle/>
          <a:p>
            <a:pPr defTabSz="685800">
              <a:buClrTx/>
              <a:defRPr/>
            </a:pPr>
            <a:r>
              <a:rPr lang="en-US" sz="638" b="1" kern="1200" dirty="0">
                <a:solidFill>
                  <a:prstClr val="black"/>
                </a:solidFill>
                <a:latin typeface="Segoe UI"/>
                <a:ea typeface="+mn-ea"/>
                <a:cs typeface="+mn-cs"/>
              </a:rPr>
              <a:t>70%</a:t>
            </a:r>
          </a:p>
        </p:txBody>
      </p:sp>
      <p:sp>
        <p:nvSpPr>
          <p:cNvPr id="114" name="TextBox 113">
            <a:extLst>
              <a:ext uri="{FF2B5EF4-FFF2-40B4-BE49-F238E27FC236}">
                <a16:creationId xmlns:a16="http://schemas.microsoft.com/office/drawing/2014/main" id="{42313D3A-9EFB-4BBE-AA60-15C09B0E3426}"/>
              </a:ext>
            </a:extLst>
          </p:cNvPr>
          <p:cNvSpPr txBox="1"/>
          <p:nvPr/>
        </p:nvSpPr>
        <p:spPr>
          <a:xfrm>
            <a:off x="3508301" y="4291129"/>
            <a:ext cx="342900" cy="288669"/>
          </a:xfrm>
          <a:prstGeom prst="rect">
            <a:avLst/>
          </a:prstGeom>
          <a:noFill/>
        </p:spPr>
        <p:txBody>
          <a:bodyPr wrap="square" rtlCol="0">
            <a:spAutoFit/>
          </a:bodyPr>
          <a:lstStyle/>
          <a:p>
            <a:pPr defTabSz="685800">
              <a:buClrTx/>
              <a:defRPr/>
            </a:pPr>
            <a:r>
              <a:rPr lang="en-US" sz="638" b="1" kern="1200" dirty="0">
                <a:solidFill>
                  <a:prstClr val="black"/>
                </a:solidFill>
                <a:latin typeface="Segoe UI"/>
                <a:ea typeface="+mn-ea"/>
                <a:cs typeface="+mn-cs"/>
              </a:rPr>
              <a:t>20%</a:t>
            </a:r>
          </a:p>
        </p:txBody>
      </p:sp>
      <p:sp>
        <p:nvSpPr>
          <p:cNvPr id="115" name="TextBox 114">
            <a:extLst>
              <a:ext uri="{FF2B5EF4-FFF2-40B4-BE49-F238E27FC236}">
                <a16:creationId xmlns:a16="http://schemas.microsoft.com/office/drawing/2014/main" id="{0D1F0000-FE18-44F8-955D-45ED7FDE04F6}"/>
              </a:ext>
            </a:extLst>
          </p:cNvPr>
          <p:cNvSpPr txBox="1"/>
          <p:nvPr/>
        </p:nvSpPr>
        <p:spPr>
          <a:xfrm>
            <a:off x="3508301" y="4686352"/>
            <a:ext cx="342900" cy="288669"/>
          </a:xfrm>
          <a:prstGeom prst="rect">
            <a:avLst/>
          </a:prstGeom>
          <a:noFill/>
        </p:spPr>
        <p:txBody>
          <a:bodyPr wrap="square" rtlCol="0">
            <a:spAutoFit/>
          </a:bodyPr>
          <a:lstStyle/>
          <a:p>
            <a:pPr defTabSz="685800">
              <a:buClrTx/>
              <a:defRPr/>
            </a:pPr>
            <a:r>
              <a:rPr lang="en-US" sz="638" b="1" kern="1200" dirty="0">
                <a:solidFill>
                  <a:prstClr val="black"/>
                </a:solidFill>
                <a:latin typeface="Segoe UI"/>
                <a:ea typeface="+mn-ea"/>
                <a:cs typeface="+mn-cs"/>
              </a:rPr>
              <a:t>10%</a:t>
            </a:r>
          </a:p>
        </p:txBody>
      </p:sp>
      <p:sp>
        <p:nvSpPr>
          <p:cNvPr id="7" name="Rectangle 6">
            <a:extLst>
              <a:ext uri="{FF2B5EF4-FFF2-40B4-BE49-F238E27FC236}">
                <a16:creationId xmlns:a16="http://schemas.microsoft.com/office/drawing/2014/main" id="{BB8240EF-0005-4F02-AF9B-1443ACCCA98F}"/>
              </a:ext>
            </a:extLst>
          </p:cNvPr>
          <p:cNvSpPr/>
          <p:nvPr/>
        </p:nvSpPr>
        <p:spPr>
          <a:xfrm>
            <a:off x="5882879" y="1187655"/>
            <a:ext cx="3228246" cy="1518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8" name="Isosceles Triangle 7">
            <a:extLst>
              <a:ext uri="{FF2B5EF4-FFF2-40B4-BE49-F238E27FC236}">
                <a16:creationId xmlns:a16="http://schemas.microsoft.com/office/drawing/2014/main" id="{821CBADC-3740-4FBF-860D-BE7EC9A25BDA}"/>
              </a:ext>
            </a:extLst>
          </p:cNvPr>
          <p:cNvSpPr/>
          <p:nvPr/>
        </p:nvSpPr>
        <p:spPr>
          <a:xfrm>
            <a:off x="5919778" y="1208461"/>
            <a:ext cx="109538" cy="113040"/>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9" name="TextBox 8">
            <a:extLst>
              <a:ext uri="{FF2B5EF4-FFF2-40B4-BE49-F238E27FC236}">
                <a16:creationId xmlns:a16="http://schemas.microsoft.com/office/drawing/2014/main" id="{D19A48D8-D37B-4B6F-8B6D-23860A8FEC23}"/>
              </a:ext>
            </a:extLst>
          </p:cNvPr>
          <p:cNvSpPr txBox="1"/>
          <p:nvPr/>
        </p:nvSpPr>
        <p:spPr>
          <a:xfrm>
            <a:off x="5987514" y="1164152"/>
            <a:ext cx="534596" cy="288669"/>
          </a:xfrm>
          <a:prstGeom prst="rect">
            <a:avLst/>
          </a:prstGeom>
          <a:noFill/>
        </p:spPr>
        <p:txBody>
          <a:bodyPr wrap="square" rtlCol="0">
            <a:spAutoFit/>
          </a:bodyPr>
          <a:lstStyle/>
          <a:p>
            <a:pPr defTabSz="685800">
              <a:buClrTx/>
              <a:defRPr/>
            </a:pPr>
            <a:r>
              <a:rPr lang="en-US" sz="638" kern="1200" dirty="0">
                <a:solidFill>
                  <a:prstClr val="black"/>
                </a:solidFill>
                <a:latin typeface="Segoe UI"/>
                <a:ea typeface="+mn-ea"/>
                <a:cs typeface="+mn-cs"/>
              </a:rPr>
              <a:t>Completed</a:t>
            </a:r>
          </a:p>
        </p:txBody>
      </p:sp>
      <p:sp>
        <p:nvSpPr>
          <p:cNvPr id="117" name="Isosceles Triangle 116">
            <a:extLst>
              <a:ext uri="{FF2B5EF4-FFF2-40B4-BE49-F238E27FC236}">
                <a16:creationId xmlns:a16="http://schemas.microsoft.com/office/drawing/2014/main" id="{445C427F-22C6-42F6-ADDE-FB13F8559960}"/>
              </a:ext>
            </a:extLst>
          </p:cNvPr>
          <p:cNvSpPr/>
          <p:nvPr/>
        </p:nvSpPr>
        <p:spPr>
          <a:xfrm>
            <a:off x="6475042" y="1208461"/>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18" name="TextBox 117">
            <a:extLst>
              <a:ext uri="{FF2B5EF4-FFF2-40B4-BE49-F238E27FC236}">
                <a16:creationId xmlns:a16="http://schemas.microsoft.com/office/drawing/2014/main" id="{F20313EE-5254-4B6F-AB0F-42209D0115A8}"/>
              </a:ext>
            </a:extLst>
          </p:cNvPr>
          <p:cNvSpPr txBox="1"/>
          <p:nvPr/>
        </p:nvSpPr>
        <p:spPr>
          <a:xfrm>
            <a:off x="6509701" y="1164152"/>
            <a:ext cx="534596" cy="190501"/>
          </a:xfrm>
          <a:prstGeom prst="rect">
            <a:avLst/>
          </a:prstGeom>
          <a:noFill/>
        </p:spPr>
        <p:txBody>
          <a:bodyPr wrap="square" rtlCol="0">
            <a:spAutoFit/>
          </a:bodyPr>
          <a:lstStyle/>
          <a:p>
            <a:pPr defTabSz="685800">
              <a:buClrTx/>
              <a:defRPr/>
            </a:pPr>
            <a:r>
              <a:rPr lang="en-US" sz="638" kern="1200" dirty="0">
                <a:solidFill>
                  <a:prstClr val="black"/>
                </a:solidFill>
                <a:latin typeface="Segoe UI"/>
                <a:ea typeface="+mn-ea"/>
                <a:cs typeface="+mn-cs"/>
              </a:rPr>
              <a:t>On Track</a:t>
            </a:r>
          </a:p>
        </p:txBody>
      </p:sp>
      <p:sp>
        <p:nvSpPr>
          <p:cNvPr id="119" name="Isosceles Triangle 118">
            <a:extLst>
              <a:ext uri="{FF2B5EF4-FFF2-40B4-BE49-F238E27FC236}">
                <a16:creationId xmlns:a16="http://schemas.microsoft.com/office/drawing/2014/main" id="{4C8ED8BC-E6B2-4F2A-91BE-ED1D5C929A90}"/>
              </a:ext>
            </a:extLst>
          </p:cNvPr>
          <p:cNvSpPr/>
          <p:nvPr/>
        </p:nvSpPr>
        <p:spPr>
          <a:xfrm>
            <a:off x="6930519" y="1208461"/>
            <a:ext cx="109538" cy="11304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20" name="TextBox 119">
            <a:extLst>
              <a:ext uri="{FF2B5EF4-FFF2-40B4-BE49-F238E27FC236}">
                <a16:creationId xmlns:a16="http://schemas.microsoft.com/office/drawing/2014/main" id="{513480B1-6473-4073-BD57-F52CCDCC47E4}"/>
              </a:ext>
            </a:extLst>
          </p:cNvPr>
          <p:cNvSpPr txBox="1"/>
          <p:nvPr/>
        </p:nvSpPr>
        <p:spPr>
          <a:xfrm>
            <a:off x="6967837" y="1164152"/>
            <a:ext cx="829556" cy="288669"/>
          </a:xfrm>
          <a:prstGeom prst="rect">
            <a:avLst/>
          </a:prstGeom>
          <a:noFill/>
        </p:spPr>
        <p:txBody>
          <a:bodyPr wrap="square" rtlCol="0">
            <a:spAutoFit/>
          </a:bodyPr>
          <a:lstStyle/>
          <a:p>
            <a:pPr defTabSz="685800">
              <a:buClrTx/>
              <a:defRPr/>
            </a:pPr>
            <a:r>
              <a:rPr lang="en-US" sz="638" kern="1200" dirty="0">
                <a:solidFill>
                  <a:prstClr val="black"/>
                </a:solidFill>
                <a:latin typeface="Segoe UI"/>
                <a:ea typeface="+mn-ea"/>
                <a:cs typeface="+mn-cs"/>
              </a:rPr>
              <a:t>Slightly Delay/Issue</a:t>
            </a:r>
          </a:p>
        </p:txBody>
      </p:sp>
      <p:sp>
        <p:nvSpPr>
          <p:cNvPr id="121" name="Isosceles Triangle 120">
            <a:extLst>
              <a:ext uri="{FF2B5EF4-FFF2-40B4-BE49-F238E27FC236}">
                <a16:creationId xmlns:a16="http://schemas.microsoft.com/office/drawing/2014/main" id="{DF295600-7791-4BF6-9A75-3F9E67D40567}"/>
              </a:ext>
            </a:extLst>
          </p:cNvPr>
          <p:cNvSpPr/>
          <p:nvPr/>
        </p:nvSpPr>
        <p:spPr>
          <a:xfrm>
            <a:off x="7746196" y="1208461"/>
            <a:ext cx="109538" cy="113040"/>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22" name="TextBox 121">
            <a:extLst>
              <a:ext uri="{FF2B5EF4-FFF2-40B4-BE49-F238E27FC236}">
                <a16:creationId xmlns:a16="http://schemas.microsoft.com/office/drawing/2014/main" id="{17B9F93D-1CE8-40BE-89C3-0FE763BF0FC9}"/>
              </a:ext>
            </a:extLst>
          </p:cNvPr>
          <p:cNvSpPr txBox="1"/>
          <p:nvPr/>
        </p:nvSpPr>
        <p:spPr>
          <a:xfrm>
            <a:off x="7779074" y="1164152"/>
            <a:ext cx="955213" cy="288669"/>
          </a:xfrm>
          <a:prstGeom prst="rect">
            <a:avLst/>
          </a:prstGeom>
          <a:noFill/>
        </p:spPr>
        <p:txBody>
          <a:bodyPr wrap="square" rtlCol="0">
            <a:spAutoFit/>
          </a:bodyPr>
          <a:lstStyle/>
          <a:p>
            <a:pPr defTabSz="685800">
              <a:buClrTx/>
              <a:defRPr/>
            </a:pPr>
            <a:r>
              <a:rPr lang="en-US" sz="638" kern="1200" dirty="0">
                <a:solidFill>
                  <a:prstClr val="black"/>
                </a:solidFill>
                <a:latin typeface="Segoe UI"/>
                <a:ea typeface="+mn-ea"/>
                <a:cs typeface="+mn-cs"/>
              </a:rPr>
              <a:t>Significant Delay/Issue</a:t>
            </a:r>
          </a:p>
        </p:txBody>
      </p:sp>
      <p:sp>
        <p:nvSpPr>
          <p:cNvPr id="123" name="Isosceles Triangle 122">
            <a:extLst>
              <a:ext uri="{FF2B5EF4-FFF2-40B4-BE49-F238E27FC236}">
                <a16:creationId xmlns:a16="http://schemas.microsoft.com/office/drawing/2014/main" id="{3BA5EF1F-B4EC-44EC-8599-79C68075974F}"/>
              </a:ext>
            </a:extLst>
          </p:cNvPr>
          <p:cNvSpPr/>
          <p:nvPr/>
        </p:nvSpPr>
        <p:spPr>
          <a:xfrm>
            <a:off x="8643346" y="1208461"/>
            <a:ext cx="109538" cy="11304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24" name="TextBox 123">
            <a:extLst>
              <a:ext uri="{FF2B5EF4-FFF2-40B4-BE49-F238E27FC236}">
                <a16:creationId xmlns:a16="http://schemas.microsoft.com/office/drawing/2014/main" id="{42F80A6B-DF47-4B1D-ACB9-9D6B49A72A8F}"/>
              </a:ext>
            </a:extLst>
          </p:cNvPr>
          <p:cNvSpPr txBox="1"/>
          <p:nvPr/>
        </p:nvSpPr>
        <p:spPr>
          <a:xfrm>
            <a:off x="8672505" y="1164152"/>
            <a:ext cx="441904" cy="288669"/>
          </a:xfrm>
          <a:prstGeom prst="rect">
            <a:avLst/>
          </a:prstGeom>
          <a:noFill/>
        </p:spPr>
        <p:txBody>
          <a:bodyPr wrap="square" rtlCol="0">
            <a:spAutoFit/>
          </a:bodyPr>
          <a:lstStyle/>
          <a:p>
            <a:pPr defTabSz="685800">
              <a:buClrTx/>
              <a:defRPr/>
            </a:pPr>
            <a:r>
              <a:rPr lang="en-US" sz="638" kern="1200" dirty="0">
                <a:solidFill>
                  <a:prstClr val="black"/>
                </a:solidFill>
                <a:latin typeface="Segoe UI"/>
                <a:ea typeface="+mn-ea"/>
                <a:cs typeface="+mn-cs"/>
              </a:rPr>
              <a:t>On Hold</a:t>
            </a:r>
          </a:p>
        </p:txBody>
      </p:sp>
      <p:sp>
        <p:nvSpPr>
          <p:cNvPr id="125" name="TextBox 124">
            <a:extLst>
              <a:ext uri="{FF2B5EF4-FFF2-40B4-BE49-F238E27FC236}">
                <a16:creationId xmlns:a16="http://schemas.microsoft.com/office/drawing/2014/main" id="{35C5469A-B985-426B-A668-8F539CF0F6A1}"/>
              </a:ext>
            </a:extLst>
          </p:cNvPr>
          <p:cNvSpPr txBox="1"/>
          <p:nvPr/>
        </p:nvSpPr>
        <p:spPr>
          <a:xfrm>
            <a:off x="7243383" y="1774289"/>
            <a:ext cx="1010741" cy="253916"/>
          </a:xfrm>
          <a:prstGeom prst="rect">
            <a:avLst/>
          </a:prstGeom>
          <a:noFill/>
        </p:spPr>
        <p:txBody>
          <a:bodyPr wrap="square" rtlCol="0">
            <a:spAutoFit/>
          </a:bodyPr>
          <a:lstStyle/>
          <a:p>
            <a:pPr defTabSz="685800">
              <a:buClrTx/>
              <a:defRPr/>
            </a:pPr>
            <a:r>
              <a:rPr lang="en-US" sz="525" kern="1200" dirty="0">
                <a:solidFill>
                  <a:srgbClr val="4A66AC"/>
                </a:solidFill>
                <a:latin typeface="Segoe UI"/>
                <a:ea typeface="+mn-ea"/>
                <a:cs typeface="+mn-cs"/>
              </a:rPr>
              <a:t>Design product differentiator</a:t>
            </a:r>
          </a:p>
        </p:txBody>
      </p:sp>
      <p:sp>
        <p:nvSpPr>
          <p:cNvPr id="126" name="TextBox 125">
            <a:extLst>
              <a:ext uri="{FF2B5EF4-FFF2-40B4-BE49-F238E27FC236}">
                <a16:creationId xmlns:a16="http://schemas.microsoft.com/office/drawing/2014/main" id="{CA756B3A-02D9-4CC7-B30F-B44CC952C2E9}"/>
              </a:ext>
            </a:extLst>
          </p:cNvPr>
          <p:cNvSpPr txBox="1"/>
          <p:nvPr/>
        </p:nvSpPr>
        <p:spPr>
          <a:xfrm>
            <a:off x="6798297" y="1894127"/>
            <a:ext cx="1408316" cy="253916"/>
          </a:xfrm>
          <a:prstGeom prst="rect">
            <a:avLst/>
          </a:prstGeom>
          <a:noFill/>
        </p:spPr>
        <p:txBody>
          <a:bodyPr wrap="square" rtlCol="0">
            <a:spAutoFit/>
          </a:bodyPr>
          <a:lstStyle/>
          <a:p>
            <a:pPr defTabSz="685800">
              <a:buClrTx/>
              <a:defRPr/>
            </a:pPr>
            <a:r>
              <a:rPr lang="en-US" sz="525" kern="1200" dirty="0">
                <a:solidFill>
                  <a:srgbClr val="4A66AC"/>
                </a:solidFill>
                <a:latin typeface="Segoe UI"/>
                <a:ea typeface="+mn-ea"/>
                <a:cs typeface="+mn-cs"/>
              </a:rPr>
              <a:t>Design process &amp; operations standard</a:t>
            </a:r>
          </a:p>
          <a:p>
            <a:pPr defTabSz="685800">
              <a:buClrTx/>
              <a:defRPr/>
            </a:pPr>
            <a:r>
              <a:rPr lang="en-US" sz="525" kern="1200" dirty="0">
                <a:solidFill>
                  <a:srgbClr val="4A66AC"/>
                </a:solidFill>
                <a:latin typeface="Segoe UI"/>
                <a:ea typeface="+mn-ea"/>
                <a:cs typeface="+mn-cs"/>
              </a:rPr>
              <a:t>(Benchmark &amp; Industry practice)</a:t>
            </a:r>
          </a:p>
        </p:txBody>
      </p:sp>
      <p:sp>
        <p:nvSpPr>
          <p:cNvPr id="127" name="Isosceles Triangle 126">
            <a:extLst>
              <a:ext uri="{FF2B5EF4-FFF2-40B4-BE49-F238E27FC236}">
                <a16:creationId xmlns:a16="http://schemas.microsoft.com/office/drawing/2014/main" id="{706A604F-0252-4035-9076-C62F21798A9D}"/>
              </a:ext>
            </a:extLst>
          </p:cNvPr>
          <p:cNvSpPr/>
          <p:nvPr/>
        </p:nvSpPr>
        <p:spPr>
          <a:xfrm>
            <a:off x="7204352" y="1776726"/>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28" name="Isosceles Triangle 127">
            <a:extLst>
              <a:ext uri="{FF2B5EF4-FFF2-40B4-BE49-F238E27FC236}">
                <a16:creationId xmlns:a16="http://schemas.microsoft.com/office/drawing/2014/main" id="{763FD27B-A16A-4AF8-9E6E-760FC9F3A174}"/>
              </a:ext>
            </a:extLst>
          </p:cNvPr>
          <p:cNvSpPr/>
          <p:nvPr/>
        </p:nvSpPr>
        <p:spPr>
          <a:xfrm>
            <a:off x="7203463" y="1822871"/>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30" name="Rectangle 29">
            <a:extLst>
              <a:ext uri="{FF2B5EF4-FFF2-40B4-BE49-F238E27FC236}">
                <a16:creationId xmlns:a16="http://schemas.microsoft.com/office/drawing/2014/main" id="{2471EE44-FDCE-4602-A3D6-0E351327B3F8}"/>
              </a:ext>
            </a:extLst>
          </p:cNvPr>
          <p:cNvSpPr/>
          <p:nvPr/>
        </p:nvSpPr>
        <p:spPr>
          <a:xfrm>
            <a:off x="4083698" y="2124269"/>
            <a:ext cx="5010123" cy="95648"/>
          </a:xfrm>
          <a:prstGeom prst="rect">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a:buClrTx/>
              <a:defRPr/>
            </a:pPr>
            <a:r>
              <a:rPr lang="en-US" sz="600" kern="1200" dirty="0">
                <a:solidFill>
                  <a:prstClr val="white"/>
                </a:solidFill>
                <a:latin typeface="Segoe UI"/>
              </a:rPr>
              <a:t>Build understanding from Sales &amp; process by shadowing brand MD</a:t>
            </a:r>
          </a:p>
        </p:txBody>
      </p:sp>
      <p:sp>
        <p:nvSpPr>
          <p:cNvPr id="32" name="TextBox 31">
            <a:extLst>
              <a:ext uri="{FF2B5EF4-FFF2-40B4-BE49-F238E27FC236}">
                <a16:creationId xmlns:a16="http://schemas.microsoft.com/office/drawing/2014/main" id="{DC8A47BE-2071-475B-AEDC-760471F79680}"/>
              </a:ext>
            </a:extLst>
          </p:cNvPr>
          <p:cNvSpPr txBox="1"/>
          <p:nvPr/>
        </p:nvSpPr>
        <p:spPr>
          <a:xfrm>
            <a:off x="5739112" y="2241195"/>
            <a:ext cx="1441814"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Attend Electric Vehicle Innovation Summit </a:t>
            </a:r>
          </a:p>
        </p:txBody>
      </p:sp>
      <p:sp>
        <p:nvSpPr>
          <p:cNvPr id="131" name="Isosceles Triangle 130">
            <a:extLst>
              <a:ext uri="{FF2B5EF4-FFF2-40B4-BE49-F238E27FC236}">
                <a16:creationId xmlns:a16="http://schemas.microsoft.com/office/drawing/2014/main" id="{A0467DC0-0288-4273-86E6-1F9601CAC995}"/>
              </a:ext>
            </a:extLst>
          </p:cNvPr>
          <p:cNvSpPr/>
          <p:nvPr/>
        </p:nvSpPr>
        <p:spPr>
          <a:xfrm>
            <a:off x="5697401" y="2250719"/>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32" name="TextBox 131">
            <a:extLst>
              <a:ext uri="{FF2B5EF4-FFF2-40B4-BE49-F238E27FC236}">
                <a16:creationId xmlns:a16="http://schemas.microsoft.com/office/drawing/2014/main" id="{A551314D-F239-44B3-9592-7593D66DEE69}"/>
              </a:ext>
            </a:extLst>
          </p:cNvPr>
          <p:cNvSpPr txBox="1"/>
          <p:nvPr/>
        </p:nvSpPr>
        <p:spPr>
          <a:xfrm>
            <a:off x="5274338" y="2594461"/>
            <a:ext cx="1511889"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Sales and Service excellence program level 1 </a:t>
            </a:r>
          </a:p>
        </p:txBody>
      </p:sp>
      <p:sp>
        <p:nvSpPr>
          <p:cNvPr id="133" name="Isosceles Triangle 132">
            <a:extLst>
              <a:ext uri="{FF2B5EF4-FFF2-40B4-BE49-F238E27FC236}">
                <a16:creationId xmlns:a16="http://schemas.microsoft.com/office/drawing/2014/main" id="{D1EA22AF-4D64-459C-8189-DF65C566D66E}"/>
              </a:ext>
            </a:extLst>
          </p:cNvPr>
          <p:cNvSpPr/>
          <p:nvPr/>
        </p:nvSpPr>
        <p:spPr>
          <a:xfrm>
            <a:off x="5208183" y="2597355"/>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35" name="TextBox 134">
            <a:extLst>
              <a:ext uri="{FF2B5EF4-FFF2-40B4-BE49-F238E27FC236}">
                <a16:creationId xmlns:a16="http://schemas.microsoft.com/office/drawing/2014/main" id="{466E8F5F-DDC5-46DD-A70F-B860914FA8F7}"/>
              </a:ext>
            </a:extLst>
          </p:cNvPr>
          <p:cNvSpPr txBox="1"/>
          <p:nvPr/>
        </p:nvSpPr>
        <p:spPr>
          <a:xfrm>
            <a:off x="7867236" y="2930478"/>
            <a:ext cx="1276764" cy="253916"/>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Implementation of marketing strategy, milestones, OKRs and KPIs</a:t>
            </a:r>
          </a:p>
        </p:txBody>
      </p:sp>
      <p:sp>
        <p:nvSpPr>
          <p:cNvPr id="136" name="Isosceles Triangle 135">
            <a:extLst>
              <a:ext uri="{FF2B5EF4-FFF2-40B4-BE49-F238E27FC236}">
                <a16:creationId xmlns:a16="http://schemas.microsoft.com/office/drawing/2014/main" id="{76C85608-1F90-4694-AC04-CF3D0E6FD3C1}"/>
              </a:ext>
            </a:extLst>
          </p:cNvPr>
          <p:cNvSpPr/>
          <p:nvPr/>
        </p:nvSpPr>
        <p:spPr>
          <a:xfrm>
            <a:off x="8411368" y="2851463"/>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37" name="TextBox 136">
            <a:extLst>
              <a:ext uri="{FF2B5EF4-FFF2-40B4-BE49-F238E27FC236}">
                <a16:creationId xmlns:a16="http://schemas.microsoft.com/office/drawing/2014/main" id="{E585CC49-0E87-430B-90C5-89DE6C3CE75A}"/>
              </a:ext>
            </a:extLst>
          </p:cNvPr>
          <p:cNvSpPr txBox="1"/>
          <p:nvPr/>
        </p:nvSpPr>
        <p:spPr>
          <a:xfrm>
            <a:off x="6531372" y="3820208"/>
            <a:ext cx="1276764"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LinkedIn training– Digital strategy</a:t>
            </a:r>
          </a:p>
        </p:txBody>
      </p:sp>
      <p:sp>
        <p:nvSpPr>
          <p:cNvPr id="138" name="TextBox 137">
            <a:extLst>
              <a:ext uri="{FF2B5EF4-FFF2-40B4-BE49-F238E27FC236}">
                <a16:creationId xmlns:a16="http://schemas.microsoft.com/office/drawing/2014/main" id="{A8B8078C-0957-44B7-AD0C-D8D5CCDF04C3}"/>
              </a:ext>
            </a:extLst>
          </p:cNvPr>
          <p:cNvSpPr txBox="1"/>
          <p:nvPr/>
        </p:nvSpPr>
        <p:spPr>
          <a:xfrm>
            <a:off x="7247080" y="3633064"/>
            <a:ext cx="1276764" cy="253916"/>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LinkedIn training– Global strategy and brand marketing integration</a:t>
            </a:r>
          </a:p>
        </p:txBody>
      </p:sp>
      <p:sp>
        <p:nvSpPr>
          <p:cNvPr id="139" name="Isosceles Triangle 138">
            <a:extLst>
              <a:ext uri="{FF2B5EF4-FFF2-40B4-BE49-F238E27FC236}">
                <a16:creationId xmlns:a16="http://schemas.microsoft.com/office/drawing/2014/main" id="{101A2786-F923-4F27-8743-06D750B0A7E8}"/>
              </a:ext>
            </a:extLst>
          </p:cNvPr>
          <p:cNvSpPr/>
          <p:nvPr/>
        </p:nvSpPr>
        <p:spPr>
          <a:xfrm>
            <a:off x="7151185" y="3669327"/>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40" name="Isosceles Triangle 139">
            <a:extLst>
              <a:ext uri="{FF2B5EF4-FFF2-40B4-BE49-F238E27FC236}">
                <a16:creationId xmlns:a16="http://schemas.microsoft.com/office/drawing/2014/main" id="{DFCCF271-9CD0-43DA-BB03-2A6C9F8B2F85}"/>
              </a:ext>
            </a:extLst>
          </p:cNvPr>
          <p:cNvSpPr/>
          <p:nvPr/>
        </p:nvSpPr>
        <p:spPr>
          <a:xfrm>
            <a:off x="7150296" y="3715472"/>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cxnSp>
        <p:nvCxnSpPr>
          <p:cNvPr id="42" name="Straight Arrow Connector 41">
            <a:extLst>
              <a:ext uri="{FF2B5EF4-FFF2-40B4-BE49-F238E27FC236}">
                <a16:creationId xmlns:a16="http://schemas.microsoft.com/office/drawing/2014/main" id="{92F665E6-AD03-4BC8-830C-3B7366EC33F6}"/>
              </a:ext>
            </a:extLst>
          </p:cNvPr>
          <p:cNvCxnSpPr>
            <a:cxnSpLocks/>
            <a:stCxn id="142" idx="5"/>
          </p:cNvCxnSpPr>
          <p:nvPr/>
        </p:nvCxnSpPr>
        <p:spPr>
          <a:xfrm>
            <a:off x="8884989" y="3276508"/>
            <a:ext cx="2088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1" name="TextBox 140">
            <a:extLst>
              <a:ext uri="{FF2B5EF4-FFF2-40B4-BE49-F238E27FC236}">
                <a16:creationId xmlns:a16="http://schemas.microsoft.com/office/drawing/2014/main" id="{AB0A8CB5-FD03-4FAE-B917-52AEE83DC9B1}"/>
              </a:ext>
            </a:extLst>
          </p:cNvPr>
          <p:cNvSpPr txBox="1"/>
          <p:nvPr/>
        </p:nvSpPr>
        <p:spPr>
          <a:xfrm>
            <a:off x="7871517" y="3361542"/>
            <a:ext cx="1276764" cy="334707"/>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Milestone and KPIs progress feedback loops - Dec 2022 onward to SteerCo.</a:t>
            </a:r>
          </a:p>
        </p:txBody>
      </p:sp>
      <p:sp>
        <p:nvSpPr>
          <p:cNvPr id="142" name="Isosceles Triangle 141">
            <a:extLst>
              <a:ext uri="{FF2B5EF4-FFF2-40B4-BE49-F238E27FC236}">
                <a16:creationId xmlns:a16="http://schemas.microsoft.com/office/drawing/2014/main" id="{DE86F144-4036-42C2-887B-E4F7DC3BD022}"/>
              </a:ext>
            </a:extLst>
          </p:cNvPr>
          <p:cNvSpPr/>
          <p:nvPr/>
        </p:nvSpPr>
        <p:spPr>
          <a:xfrm>
            <a:off x="8802835" y="3219988"/>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44" name="TextBox 143">
            <a:extLst>
              <a:ext uri="{FF2B5EF4-FFF2-40B4-BE49-F238E27FC236}">
                <a16:creationId xmlns:a16="http://schemas.microsoft.com/office/drawing/2014/main" id="{D5F0BDAB-9254-4E62-9301-D6FDA498FFD2}"/>
              </a:ext>
            </a:extLst>
          </p:cNvPr>
          <p:cNvSpPr txBox="1"/>
          <p:nvPr/>
        </p:nvSpPr>
        <p:spPr>
          <a:xfrm>
            <a:off x="7763320" y="4076200"/>
            <a:ext cx="1409445" cy="253916"/>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Set up a directional objectives for the team cascaded from the brand initiatives</a:t>
            </a:r>
          </a:p>
        </p:txBody>
      </p:sp>
      <p:sp>
        <p:nvSpPr>
          <p:cNvPr id="145" name="Isosceles Triangle 144">
            <a:extLst>
              <a:ext uri="{FF2B5EF4-FFF2-40B4-BE49-F238E27FC236}">
                <a16:creationId xmlns:a16="http://schemas.microsoft.com/office/drawing/2014/main" id="{0DF97035-9C00-41D2-A4DB-076D1FA7859A}"/>
              </a:ext>
            </a:extLst>
          </p:cNvPr>
          <p:cNvSpPr/>
          <p:nvPr/>
        </p:nvSpPr>
        <p:spPr>
          <a:xfrm>
            <a:off x="8136928" y="3975971"/>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49" name="TextBox 148">
            <a:extLst>
              <a:ext uri="{FF2B5EF4-FFF2-40B4-BE49-F238E27FC236}">
                <a16:creationId xmlns:a16="http://schemas.microsoft.com/office/drawing/2014/main" id="{8354A3B1-A7C3-4E01-92F8-B30C01D3DD8A}"/>
              </a:ext>
            </a:extLst>
          </p:cNvPr>
          <p:cNvSpPr txBox="1"/>
          <p:nvPr/>
        </p:nvSpPr>
        <p:spPr>
          <a:xfrm>
            <a:off x="6339328" y="4455519"/>
            <a:ext cx="1674923" cy="253916"/>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Coaching session with Line Manager on the launch of  brand specific Digital Org structure</a:t>
            </a:r>
          </a:p>
        </p:txBody>
      </p:sp>
      <p:sp>
        <p:nvSpPr>
          <p:cNvPr id="150" name="Isosceles Triangle 149">
            <a:extLst>
              <a:ext uri="{FF2B5EF4-FFF2-40B4-BE49-F238E27FC236}">
                <a16:creationId xmlns:a16="http://schemas.microsoft.com/office/drawing/2014/main" id="{0AD7C0B9-9B59-4480-B3BB-BA2E88B0E1D6}"/>
              </a:ext>
            </a:extLst>
          </p:cNvPr>
          <p:cNvSpPr/>
          <p:nvPr/>
        </p:nvSpPr>
        <p:spPr>
          <a:xfrm>
            <a:off x="6249500" y="4508002"/>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51" name="TextBox 150">
            <a:extLst>
              <a:ext uri="{FF2B5EF4-FFF2-40B4-BE49-F238E27FC236}">
                <a16:creationId xmlns:a16="http://schemas.microsoft.com/office/drawing/2014/main" id="{65912215-1E55-41E5-B363-C7D93706706C}"/>
              </a:ext>
            </a:extLst>
          </p:cNvPr>
          <p:cNvSpPr txBox="1"/>
          <p:nvPr/>
        </p:nvSpPr>
        <p:spPr>
          <a:xfrm>
            <a:off x="3788646" y="4878900"/>
            <a:ext cx="1674923"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LinkedIn training: Transformational Leadership</a:t>
            </a:r>
          </a:p>
        </p:txBody>
      </p:sp>
      <p:sp>
        <p:nvSpPr>
          <p:cNvPr id="152" name="TextBox 151">
            <a:extLst>
              <a:ext uri="{FF2B5EF4-FFF2-40B4-BE49-F238E27FC236}">
                <a16:creationId xmlns:a16="http://schemas.microsoft.com/office/drawing/2014/main" id="{BB407BC2-3F29-444B-846D-1D673DDBCD6C}"/>
              </a:ext>
            </a:extLst>
          </p:cNvPr>
          <p:cNvSpPr txBox="1"/>
          <p:nvPr/>
        </p:nvSpPr>
        <p:spPr>
          <a:xfrm>
            <a:off x="5274339" y="4869607"/>
            <a:ext cx="1674923"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LinkedIn training: Executive Leadership</a:t>
            </a:r>
          </a:p>
        </p:txBody>
      </p:sp>
      <p:sp>
        <p:nvSpPr>
          <p:cNvPr id="153" name="TextBox 152">
            <a:extLst>
              <a:ext uri="{FF2B5EF4-FFF2-40B4-BE49-F238E27FC236}">
                <a16:creationId xmlns:a16="http://schemas.microsoft.com/office/drawing/2014/main" id="{9DC45D2D-DA60-44B6-A64D-D0A8A1440FBF}"/>
              </a:ext>
            </a:extLst>
          </p:cNvPr>
          <p:cNvSpPr txBox="1"/>
          <p:nvPr/>
        </p:nvSpPr>
        <p:spPr>
          <a:xfrm>
            <a:off x="5887741" y="4753375"/>
            <a:ext cx="1674923" cy="173124"/>
          </a:xfrm>
          <a:prstGeom prst="rect">
            <a:avLst/>
          </a:prstGeom>
          <a:noFill/>
        </p:spPr>
        <p:txBody>
          <a:bodyPr wrap="square" rtlCol="0">
            <a:spAutoFit/>
          </a:bodyPr>
          <a:lstStyle>
            <a:defPPr>
              <a:defRPr lang="en-US"/>
            </a:defPPr>
            <a:lvl1pPr>
              <a:defRPr sz="600">
                <a:solidFill>
                  <a:schemeClr val="accent1"/>
                </a:solidFill>
                <a:latin typeface="+mj-lt"/>
              </a:defRPr>
            </a:lvl1pPr>
          </a:lstStyle>
          <a:p>
            <a:pPr defTabSz="685800">
              <a:buClrTx/>
              <a:defRPr/>
            </a:pPr>
            <a:r>
              <a:rPr lang="en-US" sz="525" kern="1200" dirty="0">
                <a:solidFill>
                  <a:srgbClr val="4A66AC"/>
                </a:solidFill>
                <a:latin typeface="Segoe UI"/>
                <a:ea typeface="+mn-ea"/>
                <a:cs typeface="+mn-cs"/>
              </a:rPr>
              <a:t>LinkedIn training: Leadership mindset</a:t>
            </a:r>
          </a:p>
        </p:txBody>
      </p:sp>
      <p:sp>
        <p:nvSpPr>
          <p:cNvPr id="154" name="Isosceles Triangle 153">
            <a:extLst>
              <a:ext uri="{FF2B5EF4-FFF2-40B4-BE49-F238E27FC236}">
                <a16:creationId xmlns:a16="http://schemas.microsoft.com/office/drawing/2014/main" id="{B20225CF-D98D-47BE-922C-041A3BE88F7A}"/>
              </a:ext>
            </a:extLst>
          </p:cNvPr>
          <p:cNvSpPr/>
          <p:nvPr/>
        </p:nvSpPr>
        <p:spPr>
          <a:xfrm>
            <a:off x="5856079" y="4768811"/>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55" name="Isosceles Triangle 154">
            <a:extLst>
              <a:ext uri="{FF2B5EF4-FFF2-40B4-BE49-F238E27FC236}">
                <a16:creationId xmlns:a16="http://schemas.microsoft.com/office/drawing/2014/main" id="{8D88C615-6A5A-4F40-A433-1BF0013EE3D5}"/>
              </a:ext>
            </a:extLst>
          </p:cNvPr>
          <p:cNvSpPr/>
          <p:nvPr/>
        </p:nvSpPr>
        <p:spPr>
          <a:xfrm>
            <a:off x="5395897" y="4768811"/>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56" name="Isosceles Triangle 155">
            <a:extLst>
              <a:ext uri="{FF2B5EF4-FFF2-40B4-BE49-F238E27FC236}">
                <a16:creationId xmlns:a16="http://schemas.microsoft.com/office/drawing/2014/main" id="{8F62E819-B2DE-4232-8838-FD1205A7E235}"/>
              </a:ext>
            </a:extLst>
          </p:cNvPr>
          <p:cNvSpPr/>
          <p:nvPr/>
        </p:nvSpPr>
        <p:spPr>
          <a:xfrm>
            <a:off x="4989478" y="4768811"/>
            <a:ext cx="109538" cy="11304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Tree>
    <p:extLst>
      <p:ext uri="{BB962C8B-B14F-4D97-AF65-F5344CB8AC3E}">
        <p14:creationId xmlns:p14="http://schemas.microsoft.com/office/powerpoint/2010/main" val="8167236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99F9EF3-7845-46DE-BCC1-CE00C41008F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45</a:t>
            </a:fld>
            <a:endParaRPr lang="en" dirty="0"/>
          </a:p>
        </p:txBody>
      </p:sp>
      <p:pic>
        <p:nvPicPr>
          <p:cNvPr id="6" name="Google Shape;388;p34">
            <a:extLst>
              <a:ext uri="{FF2B5EF4-FFF2-40B4-BE49-F238E27FC236}">
                <a16:creationId xmlns:a16="http://schemas.microsoft.com/office/drawing/2014/main" id="{D7CC89D1-7280-4605-A631-F24056601DEF}"/>
              </a:ext>
            </a:extLst>
          </p:cNvPr>
          <p:cNvPicPr preferRelativeResize="0"/>
          <p:nvPr/>
        </p:nvPicPr>
        <p:blipFill rotWithShape="1">
          <a:blip r:embed="rId3"/>
          <a:srcRect t="1559" b="7348"/>
          <a:stretch/>
        </p:blipFill>
        <p:spPr>
          <a:xfrm>
            <a:off x="34109" y="-40"/>
            <a:ext cx="9109892" cy="5143490"/>
          </a:xfrm>
          <a:prstGeom prst="rect">
            <a:avLst/>
          </a:prstGeom>
          <a:noFill/>
          <a:ln>
            <a:noFill/>
          </a:ln>
        </p:spPr>
      </p:pic>
    </p:spTree>
    <p:extLst>
      <p:ext uri="{BB962C8B-B14F-4D97-AF65-F5344CB8AC3E}">
        <p14:creationId xmlns:p14="http://schemas.microsoft.com/office/powerpoint/2010/main" val="558621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01D66-D27F-9375-4223-390ACCF99B8A}"/>
              </a:ext>
            </a:extLst>
          </p:cNvPr>
          <p:cNvSpPr>
            <a:spLocks noGrp="1"/>
          </p:cNvSpPr>
          <p:nvPr>
            <p:ph type="title"/>
          </p:nvPr>
        </p:nvSpPr>
        <p:spPr>
          <a:xfrm>
            <a:off x="1714500" y="2057400"/>
            <a:ext cx="6572250" cy="415498"/>
          </a:xfrm>
        </p:spPr>
        <p:txBody>
          <a:bodyPr/>
          <a:lstStyle/>
          <a:p>
            <a:r>
              <a:rPr lang="en-US" sz="2700" b="1" dirty="0"/>
              <a:t>What does career mean to you?</a:t>
            </a:r>
          </a:p>
        </p:txBody>
      </p:sp>
    </p:spTree>
    <p:extLst>
      <p:ext uri="{BB962C8B-B14F-4D97-AF65-F5344CB8AC3E}">
        <p14:creationId xmlns:p14="http://schemas.microsoft.com/office/powerpoint/2010/main" val="19749986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DF49E-1F71-3E5B-C6D1-F0D26DF1FFF6}"/>
              </a:ext>
            </a:extLst>
          </p:cNvPr>
          <p:cNvSpPr>
            <a:spLocks noGrp="1"/>
          </p:cNvSpPr>
          <p:nvPr>
            <p:ph type="title"/>
          </p:nvPr>
        </p:nvSpPr>
        <p:spPr>
          <a:xfrm>
            <a:off x="123110" y="176149"/>
            <a:ext cx="8794113" cy="276999"/>
          </a:xfrm>
        </p:spPr>
        <p:txBody>
          <a:bodyPr/>
          <a:lstStyle/>
          <a:p>
            <a:r>
              <a:rPr lang="en-US" sz="1800" b="1" dirty="0"/>
              <a:t>Career means……</a:t>
            </a:r>
          </a:p>
        </p:txBody>
      </p:sp>
      <p:sp>
        <p:nvSpPr>
          <p:cNvPr id="3" name="Slide title">
            <a:extLst>
              <a:ext uri="{FF2B5EF4-FFF2-40B4-BE49-F238E27FC236}">
                <a16:creationId xmlns:a16="http://schemas.microsoft.com/office/drawing/2014/main" id="{D792A20D-B87D-E4E6-000A-5ACFD926A18E}"/>
              </a:ext>
            </a:extLst>
          </p:cNvPr>
          <p:cNvSpPr txBox="1"/>
          <p:nvPr/>
        </p:nvSpPr>
        <p:spPr>
          <a:xfrm>
            <a:off x="1771650" y="2036370"/>
            <a:ext cx="2336500" cy="4462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lvl1pPr defTabSz="1160859">
              <a:spcBef>
                <a:spcPts val="0"/>
              </a:spcBef>
              <a:defRPr sz="10000" cap="all">
                <a:solidFill>
                  <a:srgbClr val="FFFFFF"/>
                </a:solidFill>
                <a:latin typeface="Arial Black"/>
                <a:ea typeface="Arial Black"/>
                <a:cs typeface="Arial Black"/>
                <a:sym typeface="Arial Black"/>
              </a:defRPr>
            </a:lvl1pPr>
          </a:lstStyle>
          <a:p>
            <a:pPr algn="ctr" defTabSz="1160830" hangingPunct="0">
              <a:defRPr/>
            </a:pPr>
            <a:r>
              <a:rPr lang="en-IN" sz="1200" b="1" dirty="0">
                <a:solidFill>
                  <a:srgbClr val="0070C0"/>
                </a:solidFill>
                <a:latin typeface="Arial"/>
                <a:cs typeface="News Cycle" panose="020B0604020202020204" charset="2"/>
              </a:rPr>
              <a:t>A road to the future and roles it brings</a:t>
            </a:r>
          </a:p>
        </p:txBody>
      </p:sp>
      <p:sp>
        <p:nvSpPr>
          <p:cNvPr id="4" name="Slide title">
            <a:extLst>
              <a:ext uri="{FF2B5EF4-FFF2-40B4-BE49-F238E27FC236}">
                <a16:creationId xmlns:a16="http://schemas.microsoft.com/office/drawing/2014/main" id="{B28CB7FF-91F7-DCA8-BF57-4593E30654A9}"/>
              </a:ext>
            </a:extLst>
          </p:cNvPr>
          <p:cNvSpPr txBox="1"/>
          <p:nvPr/>
        </p:nvSpPr>
        <p:spPr>
          <a:xfrm>
            <a:off x="5200650" y="483525"/>
            <a:ext cx="2693757" cy="4462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lvl1pPr defTabSz="1160859">
              <a:spcBef>
                <a:spcPts val="0"/>
              </a:spcBef>
              <a:defRPr sz="10000" cap="all">
                <a:solidFill>
                  <a:srgbClr val="FFFFFF"/>
                </a:solidFill>
                <a:latin typeface="Arial Black"/>
                <a:ea typeface="Arial Black"/>
                <a:cs typeface="Arial Black"/>
                <a:sym typeface="Arial Black"/>
              </a:defRPr>
            </a:lvl1pPr>
          </a:lstStyle>
          <a:p>
            <a:pPr algn="ctr" defTabSz="1160830" hangingPunct="0">
              <a:defRPr/>
            </a:pPr>
            <a:r>
              <a:rPr lang="en-IN" sz="1200" b="1" dirty="0">
                <a:solidFill>
                  <a:srgbClr val="0070C0"/>
                </a:solidFill>
                <a:latin typeface="Arial"/>
                <a:cs typeface="News Cycle" panose="020B0604020202020204" charset="2"/>
              </a:rPr>
              <a:t>A journey of</a:t>
            </a:r>
          </a:p>
          <a:p>
            <a:pPr algn="ctr" defTabSz="1160830" hangingPunct="0">
              <a:defRPr/>
            </a:pPr>
            <a:r>
              <a:rPr lang="en-IN" sz="1200" b="1" dirty="0">
                <a:solidFill>
                  <a:srgbClr val="0070C0"/>
                </a:solidFill>
                <a:latin typeface="Arial"/>
                <a:cs typeface="News Cycle" panose="020B0604020202020204" charset="2"/>
              </a:rPr>
              <a:t>POSSIBILITIES</a:t>
            </a:r>
          </a:p>
        </p:txBody>
      </p:sp>
      <p:sp>
        <p:nvSpPr>
          <p:cNvPr id="5" name="Slide title">
            <a:extLst>
              <a:ext uri="{FF2B5EF4-FFF2-40B4-BE49-F238E27FC236}">
                <a16:creationId xmlns:a16="http://schemas.microsoft.com/office/drawing/2014/main" id="{02A462E3-0571-CA86-9EDF-52779663AC4B}"/>
              </a:ext>
            </a:extLst>
          </p:cNvPr>
          <p:cNvSpPr txBox="1"/>
          <p:nvPr/>
        </p:nvSpPr>
        <p:spPr>
          <a:xfrm>
            <a:off x="5486400" y="1894714"/>
            <a:ext cx="2692033" cy="815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lvl1pPr defTabSz="1160859">
              <a:spcBef>
                <a:spcPts val="0"/>
              </a:spcBef>
              <a:defRPr sz="10000" cap="all">
                <a:solidFill>
                  <a:srgbClr val="FFFFFF"/>
                </a:solidFill>
                <a:latin typeface="Arial Black"/>
                <a:ea typeface="Arial Black"/>
                <a:cs typeface="Arial Black"/>
                <a:sym typeface="Arial Black"/>
              </a:defRPr>
            </a:lvl1pPr>
          </a:lstStyle>
          <a:p>
            <a:pPr algn="ctr" defTabSz="1160830"/>
            <a:r>
              <a:rPr lang="en-US" sz="1200" b="1" dirty="0">
                <a:solidFill>
                  <a:srgbClr val="0070C0"/>
                </a:solidFill>
                <a:latin typeface="Arial"/>
                <a:cs typeface="News Cycle" panose="020B0604020202020204" charset="2"/>
              </a:rPr>
              <a:t> A succession of opportunities to increase Breath and Depth of experience</a:t>
            </a:r>
          </a:p>
        </p:txBody>
      </p:sp>
      <p:sp>
        <p:nvSpPr>
          <p:cNvPr id="6" name="Slide title">
            <a:extLst>
              <a:ext uri="{FF2B5EF4-FFF2-40B4-BE49-F238E27FC236}">
                <a16:creationId xmlns:a16="http://schemas.microsoft.com/office/drawing/2014/main" id="{264ABDA4-9830-D5F5-15AB-DBDAEF52653B}"/>
              </a:ext>
            </a:extLst>
          </p:cNvPr>
          <p:cNvSpPr txBox="1"/>
          <p:nvPr/>
        </p:nvSpPr>
        <p:spPr>
          <a:xfrm>
            <a:off x="285751" y="1019842"/>
            <a:ext cx="2183897" cy="6309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lvl1pPr defTabSz="1160859">
              <a:spcBef>
                <a:spcPts val="0"/>
              </a:spcBef>
              <a:defRPr sz="10000" cap="all">
                <a:solidFill>
                  <a:srgbClr val="FFFFFF"/>
                </a:solidFill>
                <a:latin typeface="Arial Black"/>
                <a:ea typeface="Arial Black"/>
                <a:cs typeface="Arial Black"/>
                <a:sym typeface="Arial Black"/>
              </a:defRPr>
            </a:lvl1pPr>
          </a:lstStyle>
          <a:p>
            <a:pPr algn="ctr" defTabSz="1160830" hangingPunct="0">
              <a:defRPr/>
            </a:pPr>
            <a:r>
              <a:rPr lang="en-IN" sz="1200" b="1" dirty="0">
                <a:solidFill>
                  <a:srgbClr val="0070C0"/>
                </a:solidFill>
                <a:latin typeface="Arial"/>
                <a:cs typeface="News Cycle" panose="020B0604020202020204" charset="2"/>
              </a:rPr>
              <a:t>Mastering and Succeeding in your current role</a:t>
            </a:r>
          </a:p>
        </p:txBody>
      </p:sp>
      <p:sp>
        <p:nvSpPr>
          <p:cNvPr id="7" name="Rectangle 6">
            <a:extLst>
              <a:ext uri="{FF2B5EF4-FFF2-40B4-BE49-F238E27FC236}">
                <a16:creationId xmlns:a16="http://schemas.microsoft.com/office/drawing/2014/main" id="{C854907D-6AC9-76C8-220A-20F575F9B310}"/>
              </a:ext>
            </a:extLst>
          </p:cNvPr>
          <p:cNvSpPr/>
          <p:nvPr/>
        </p:nvSpPr>
        <p:spPr>
          <a:xfrm>
            <a:off x="1519645" y="3608134"/>
            <a:ext cx="6001044" cy="784830"/>
          </a:xfrm>
          <a:prstGeom prst="rect">
            <a:avLst/>
          </a:prstGeom>
          <a:solidFill>
            <a:schemeClr val="tx2"/>
          </a:solidFill>
          <a:ln>
            <a:noFill/>
          </a:ln>
        </p:spPr>
        <p:txBody>
          <a:bodyPr wrap="square">
            <a:spAutoFit/>
          </a:bodyPr>
          <a:lstStyle/>
          <a:p>
            <a:pPr algn="ctr" defTabSz="342892">
              <a:buClrTx/>
              <a:defRPr/>
            </a:pPr>
            <a:r>
              <a:rPr lang="en-US" sz="1500" b="1" cap="all" dirty="0">
                <a:solidFill>
                  <a:srgbClr val="FFFFFF"/>
                </a:solidFill>
                <a:ea typeface="+mn-ea"/>
                <a:cs typeface="News Cycle" panose="020B0604020202020204" charset="2"/>
              </a:rPr>
              <a:t>dramatic shifts in technology, society and global economics ARE re-defining work and </a:t>
            </a:r>
            <a:br>
              <a:rPr lang="en-US" sz="1500" b="1" cap="all" dirty="0">
                <a:solidFill>
                  <a:srgbClr val="FFFFFF"/>
                </a:solidFill>
                <a:ea typeface="+mn-ea"/>
                <a:cs typeface="News Cycle" panose="020B0604020202020204" charset="2"/>
              </a:rPr>
            </a:br>
            <a:r>
              <a:rPr lang="en-US" sz="1500" b="1" cap="all" dirty="0">
                <a:solidFill>
                  <a:srgbClr val="FFFFFF"/>
                </a:solidFill>
                <a:ea typeface="+mn-ea"/>
                <a:cs typeface="News Cycle" panose="020B0604020202020204" charset="2"/>
              </a:rPr>
              <a:t>re-shaping careers</a:t>
            </a:r>
            <a:endParaRPr lang="en-ZA" sz="1500" b="1" cap="all" dirty="0">
              <a:solidFill>
                <a:srgbClr val="FFFFFF"/>
              </a:solidFill>
              <a:ea typeface="+mn-ea"/>
              <a:cs typeface="News Cycle" panose="020B0604020202020204" charset="2"/>
            </a:endParaRPr>
          </a:p>
        </p:txBody>
      </p:sp>
    </p:spTree>
    <p:extLst>
      <p:ext uri="{BB962C8B-B14F-4D97-AF65-F5344CB8AC3E}">
        <p14:creationId xmlns:p14="http://schemas.microsoft.com/office/powerpoint/2010/main" val="967923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1AAF1F07-3359-453F-A13E-745139655E28}"/>
              </a:ext>
            </a:extLst>
          </p:cNvPr>
          <p:cNvSpPr/>
          <p:nvPr/>
        </p:nvSpPr>
        <p:spPr>
          <a:xfrm>
            <a:off x="3404027" y="4649729"/>
            <a:ext cx="1959726" cy="25268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IN" sz="1050" dirty="0">
              <a:solidFill>
                <a:srgbClr val="DE7C46"/>
              </a:solidFill>
            </a:endParaRPr>
          </a:p>
        </p:txBody>
      </p:sp>
      <p:sp>
        <p:nvSpPr>
          <p:cNvPr id="2" name="Slide title">
            <a:extLst>
              <a:ext uri="{FF2B5EF4-FFF2-40B4-BE49-F238E27FC236}">
                <a16:creationId xmlns:a16="http://schemas.microsoft.com/office/drawing/2014/main" id="{81013D41-99E7-496B-BB90-EC1AB0B9AE12}"/>
              </a:ext>
            </a:extLst>
          </p:cNvPr>
          <p:cNvSpPr txBox="1"/>
          <p:nvPr/>
        </p:nvSpPr>
        <p:spPr>
          <a:xfrm>
            <a:off x="102935" y="56092"/>
            <a:ext cx="5583260" cy="50783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38100" tIns="38100" rIns="38100" bIns="38100" anchor="ctr">
            <a:spAutoFit/>
          </a:bodyPr>
          <a:lstStyle>
            <a:lvl1pPr defTabSz="1160859">
              <a:spcBef>
                <a:spcPts val="0"/>
              </a:spcBef>
              <a:defRPr sz="10000" cap="all">
                <a:solidFill>
                  <a:srgbClr val="FFFFFF"/>
                </a:solidFill>
                <a:latin typeface="Arial Black"/>
                <a:ea typeface="Arial Black"/>
                <a:cs typeface="Arial Black"/>
                <a:sym typeface="Arial Black"/>
              </a:defRPr>
            </a:lvl1pPr>
          </a:lstStyle>
          <a:p>
            <a:pPr defTabSz="870644" hangingPunct="0">
              <a:buClrTx/>
              <a:defRPr/>
            </a:pPr>
            <a:r>
              <a:rPr lang="en-IN" sz="2800" b="1" dirty="0">
                <a:solidFill>
                  <a:srgbClr val="00B0F0"/>
                </a:solidFill>
                <a:latin typeface="Century Gothic" panose="020B0502020202020204" pitchFamily="34" charset="0"/>
              </a:rPr>
              <a:t>CAREER 'RULES' HAVE CHANGED</a:t>
            </a:r>
            <a:endParaRPr sz="2800" b="1" dirty="0">
              <a:solidFill>
                <a:srgbClr val="00B0F0"/>
              </a:solidFill>
              <a:latin typeface="Century Gothic" panose="020B0502020202020204" pitchFamily="34" charset="0"/>
            </a:endParaRPr>
          </a:p>
        </p:txBody>
      </p:sp>
      <p:sp>
        <p:nvSpPr>
          <p:cNvPr id="16" name="Rectangle 15">
            <a:extLst>
              <a:ext uri="{FF2B5EF4-FFF2-40B4-BE49-F238E27FC236}">
                <a16:creationId xmlns:a16="http://schemas.microsoft.com/office/drawing/2014/main" id="{DC764789-AA18-4903-B525-1E1E9442C0FB}"/>
              </a:ext>
            </a:extLst>
          </p:cNvPr>
          <p:cNvSpPr/>
          <p:nvPr/>
        </p:nvSpPr>
        <p:spPr>
          <a:xfrm>
            <a:off x="489856" y="955359"/>
            <a:ext cx="2407424" cy="3456746"/>
          </a:xfrm>
          <a:prstGeom prst="rect">
            <a:avLst/>
          </a:prstGeom>
          <a:solidFill>
            <a:srgbClr val="0070C0"/>
          </a:solidFill>
        </p:spPr>
        <p:txBody>
          <a:bodyPr wrap="square">
            <a:noAutofit/>
          </a:bodyPr>
          <a:lstStyle/>
          <a:p>
            <a:pPr algn="ctr" defTabSz="685800" fontAlgn="base">
              <a:spcBef>
                <a:spcPct val="0"/>
              </a:spcBef>
              <a:spcAft>
                <a:spcPct val="0"/>
              </a:spcAft>
              <a:buClrTx/>
              <a:defRPr/>
            </a:pPr>
            <a:endParaRPr lang="en-GB" sz="1050" b="1" kern="1200" cap="all" dirty="0">
              <a:solidFill>
                <a:schemeClr val="tx2"/>
              </a:solidFill>
              <a:latin typeface="+mn-lt"/>
              <a:cs typeface="News Cycle" panose="020B0604020202020204" charset="2"/>
            </a:endParaRPr>
          </a:p>
          <a:p>
            <a:pPr algn="ctr" defTabSz="685800" fontAlgn="base">
              <a:spcBef>
                <a:spcPct val="0"/>
              </a:spcBef>
              <a:spcAft>
                <a:spcPct val="0"/>
              </a:spcAft>
              <a:buClrTx/>
              <a:defRPr/>
            </a:pPr>
            <a:r>
              <a:rPr lang="en-GB" sz="1050" b="1" kern="1200" cap="all" dirty="0">
                <a:solidFill>
                  <a:schemeClr val="tx2"/>
                </a:solidFill>
                <a:latin typeface="+mn-lt"/>
                <a:cs typeface="News Cycle" panose="020B0604020202020204" charset="2"/>
              </a:rPr>
              <a:t>The idea of a </a:t>
            </a:r>
          </a:p>
          <a:p>
            <a:pPr algn="ctr" defTabSz="685800" fontAlgn="base">
              <a:spcBef>
                <a:spcPct val="0"/>
              </a:spcBef>
              <a:spcAft>
                <a:spcPct val="0"/>
              </a:spcAft>
              <a:buClrTx/>
              <a:defRPr/>
            </a:pPr>
            <a:endParaRPr lang="en-GB" sz="1050" b="1" kern="1200" cap="all" dirty="0">
              <a:solidFill>
                <a:schemeClr val="tx2"/>
              </a:solidFill>
              <a:latin typeface="+mn-lt"/>
              <a:cs typeface="News Cycle" panose="020B0604020202020204" charset="2"/>
            </a:endParaRPr>
          </a:p>
          <a:p>
            <a:pPr algn="ctr" defTabSz="685800" fontAlgn="base">
              <a:spcBef>
                <a:spcPct val="0"/>
              </a:spcBef>
              <a:spcAft>
                <a:spcPct val="0"/>
              </a:spcAft>
              <a:buClrTx/>
              <a:defRPr/>
            </a:pPr>
            <a:r>
              <a:rPr lang="en-GB" sz="2100" b="1" kern="1200" cap="all" dirty="0">
                <a:solidFill>
                  <a:schemeClr val="bg1"/>
                </a:solidFill>
                <a:latin typeface="+mn-lt"/>
                <a:cs typeface="News Cycle" panose="020B0604020202020204" charset="2"/>
              </a:rPr>
              <a:t>single, Hierarchal Career </a:t>
            </a:r>
          </a:p>
          <a:p>
            <a:pPr algn="ctr" defTabSz="685800" fontAlgn="base">
              <a:spcBef>
                <a:spcPct val="0"/>
              </a:spcBef>
              <a:spcAft>
                <a:spcPct val="0"/>
              </a:spcAft>
              <a:buClrTx/>
              <a:defRPr/>
            </a:pPr>
            <a:r>
              <a:rPr lang="en-GB" sz="2100" b="1" kern="1200" cap="all" dirty="0">
                <a:solidFill>
                  <a:schemeClr val="bg1"/>
                </a:solidFill>
                <a:latin typeface="+mn-lt"/>
                <a:cs typeface="News Cycle" panose="020B0604020202020204" charset="2"/>
              </a:rPr>
              <a:t>IS</a:t>
            </a:r>
            <a:endParaRPr lang="en-GB" sz="1050" b="1" kern="1200" cap="all" dirty="0">
              <a:solidFill>
                <a:schemeClr val="tx2"/>
              </a:solidFill>
              <a:latin typeface="+mn-lt"/>
              <a:cs typeface="News Cycle" panose="020B0604020202020204" charset="2"/>
            </a:endParaRPr>
          </a:p>
          <a:p>
            <a:pPr algn="ctr" defTabSz="685800" fontAlgn="base">
              <a:spcBef>
                <a:spcPct val="0"/>
              </a:spcBef>
              <a:spcAft>
                <a:spcPct val="0"/>
              </a:spcAft>
              <a:buClrTx/>
              <a:defRPr/>
            </a:pPr>
            <a:endParaRPr lang="en-GB" sz="1050" b="1" kern="1200" cap="all" dirty="0">
              <a:solidFill>
                <a:schemeClr val="tx2"/>
              </a:solidFill>
              <a:latin typeface="+mn-lt"/>
              <a:cs typeface="News Cycle" panose="020B0604020202020204" charset="2"/>
            </a:endParaRPr>
          </a:p>
          <a:p>
            <a:pPr algn="ctr" defTabSz="685800" fontAlgn="base">
              <a:spcBef>
                <a:spcPct val="0"/>
              </a:spcBef>
              <a:spcAft>
                <a:spcPct val="0"/>
              </a:spcAft>
              <a:buClrTx/>
              <a:defRPr/>
            </a:pPr>
            <a:r>
              <a:rPr lang="en-GB" sz="2100" b="1" kern="1200" cap="all" dirty="0">
                <a:solidFill>
                  <a:schemeClr val="bg1"/>
                </a:solidFill>
                <a:latin typeface="+mn-lt"/>
                <a:cs typeface="News Cycle" panose="020B0604020202020204" charset="2"/>
              </a:rPr>
              <a:t>no longer reality</a:t>
            </a:r>
          </a:p>
        </p:txBody>
      </p:sp>
      <p:grpSp>
        <p:nvGrpSpPr>
          <p:cNvPr id="10" name="Group 9">
            <a:extLst>
              <a:ext uri="{FF2B5EF4-FFF2-40B4-BE49-F238E27FC236}">
                <a16:creationId xmlns:a16="http://schemas.microsoft.com/office/drawing/2014/main" id="{AEA5E348-3035-48AB-95A0-6DF7E862196F}"/>
              </a:ext>
            </a:extLst>
          </p:cNvPr>
          <p:cNvGrpSpPr/>
          <p:nvPr/>
        </p:nvGrpSpPr>
        <p:grpSpPr>
          <a:xfrm>
            <a:off x="3402181" y="4607370"/>
            <a:ext cx="1980858" cy="241388"/>
            <a:chOff x="4673026" y="5655571"/>
            <a:chExt cx="2641144" cy="354036"/>
          </a:xfrm>
          <a:solidFill>
            <a:schemeClr val="accent3">
              <a:lumMod val="20000"/>
              <a:lumOff val="80000"/>
            </a:schemeClr>
          </a:solidFill>
        </p:grpSpPr>
        <p:sp>
          <p:nvSpPr>
            <p:cNvPr id="34" name="Rectangle 33">
              <a:extLst>
                <a:ext uri="{FF2B5EF4-FFF2-40B4-BE49-F238E27FC236}">
                  <a16:creationId xmlns:a16="http://schemas.microsoft.com/office/drawing/2014/main" id="{259F9D0E-C86C-4D4C-8DFE-C5B20B2D7BDD}"/>
                </a:ext>
              </a:extLst>
            </p:cNvPr>
            <p:cNvSpPr/>
            <p:nvPr/>
          </p:nvSpPr>
          <p:spPr>
            <a:xfrm>
              <a:off x="4673026" y="5655571"/>
              <a:ext cx="2641144" cy="35403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IN" sz="1050" dirty="0">
                <a:solidFill>
                  <a:srgbClr val="DE7C46"/>
                </a:solidFill>
              </a:endParaRPr>
            </a:p>
          </p:txBody>
        </p:sp>
        <p:sp>
          <p:nvSpPr>
            <p:cNvPr id="35" name="Rectangle 34">
              <a:extLst>
                <a:ext uri="{FF2B5EF4-FFF2-40B4-BE49-F238E27FC236}">
                  <a16:creationId xmlns:a16="http://schemas.microsoft.com/office/drawing/2014/main" id="{68FB82E1-733F-420E-849C-A59EAD5098B3}"/>
                </a:ext>
              </a:extLst>
            </p:cNvPr>
            <p:cNvSpPr/>
            <p:nvPr/>
          </p:nvSpPr>
          <p:spPr>
            <a:xfrm>
              <a:off x="5423786" y="5701784"/>
              <a:ext cx="1139629" cy="292388"/>
            </a:xfrm>
            <a:prstGeom prst="rect">
              <a:avLst/>
            </a:prstGeom>
            <a:grpFill/>
          </p:spPr>
          <p:txBody>
            <a:bodyPr vert="horz" wrap="none">
              <a:spAutoFit/>
            </a:bodyPr>
            <a:lstStyle/>
            <a:p>
              <a:pPr lvl="0" algn="ctr" fontAlgn="base">
                <a:spcBef>
                  <a:spcPct val="0"/>
                </a:spcBef>
                <a:spcAft>
                  <a:spcPct val="0"/>
                </a:spcAft>
                <a:defRPr/>
              </a:pPr>
              <a:r>
                <a:rPr lang="en-GB" sz="825" b="1" cap="all" dirty="0">
                  <a:solidFill>
                    <a:srgbClr val="0070C0"/>
                  </a:solidFill>
                  <a:latin typeface="Arial Black" panose="020B0A04020102020204" pitchFamily="34" charset="0"/>
                  <a:cs typeface="Calibri" panose="020F0502020204030204" pitchFamily="34" charset="0"/>
                </a:rPr>
                <a:t>OLD RULES</a:t>
              </a:r>
            </a:p>
          </p:txBody>
        </p:sp>
      </p:grpSp>
      <p:pic>
        <p:nvPicPr>
          <p:cNvPr id="18" name="Picture 17">
            <a:extLst>
              <a:ext uri="{FF2B5EF4-FFF2-40B4-BE49-F238E27FC236}">
                <a16:creationId xmlns:a16="http://schemas.microsoft.com/office/drawing/2014/main" id="{CD9BE7AE-74E9-4860-A24C-4BE86A5C27B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502544" y="1076060"/>
            <a:ext cx="406989" cy="406989"/>
          </a:xfrm>
          <a:prstGeom prst="rect">
            <a:avLst/>
          </a:prstGeom>
        </p:spPr>
      </p:pic>
      <p:grpSp>
        <p:nvGrpSpPr>
          <p:cNvPr id="26" name="Group 25">
            <a:extLst>
              <a:ext uri="{FF2B5EF4-FFF2-40B4-BE49-F238E27FC236}">
                <a16:creationId xmlns:a16="http://schemas.microsoft.com/office/drawing/2014/main" id="{96A8A5E9-7A6D-45E5-AF30-9BBD08390989}"/>
              </a:ext>
            </a:extLst>
          </p:cNvPr>
          <p:cNvGrpSpPr/>
          <p:nvPr/>
        </p:nvGrpSpPr>
        <p:grpSpPr>
          <a:xfrm>
            <a:off x="6510053" y="656279"/>
            <a:ext cx="1980858" cy="265527"/>
            <a:chOff x="4673026" y="5655571"/>
            <a:chExt cx="2641144" cy="354036"/>
          </a:xfrm>
          <a:solidFill>
            <a:schemeClr val="tx2">
              <a:lumMod val="90000"/>
            </a:schemeClr>
          </a:solidFill>
        </p:grpSpPr>
        <p:sp>
          <p:nvSpPr>
            <p:cNvPr id="27" name="Rectangle 26">
              <a:extLst>
                <a:ext uri="{FF2B5EF4-FFF2-40B4-BE49-F238E27FC236}">
                  <a16:creationId xmlns:a16="http://schemas.microsoft.com/office/drawing/2014/main" id="{9F66C030-25E6-47C1-BCF8-6F77C73C8DCE}"/>
                </a:ext>
              </a:extLst>
            </p:cNvPr>
            <p:cNvSpPr/>
            <p:nvPr/>
          </p:nvSpPr>
          <p:spPr>
            <a:xfrm>
              <a:off x="4673026" y="5655571"/>
              <a:ext cx="2641144" cy="35403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IN" sz="1050" dirty="0">
                <a:solidFill>
                  <a:srgbClr val="0070C0"/>
                </a:solidFill>
              </a:endParaRPr>
            </a:p>
          </p:txBody>
        </p:sp>
        <p:sp>
          <p:nvSpPr>
            <p:cNvPr id="28" name="Rectangle 27">
              <a:extLst>
                <a:ext uri="{FF2B5EF4-FFF2-40B4-BE49-F238E27FC236}">
                  <a16:creationId xmlns:a16="http://schemas.microsoft.com/office/drawing/2014/main" id="{16D51F78-5103-4A4D-A629-556274270379}"/>
                </a:ext>
              </a:extLst>
            </p:cNvPr>
            <p:cNvSpPr/>
            <p:nvPr/>
          </p:nvSpPr>
          <p:spPr>
            <a:xfrm>
              <a:off x="5403482" y="5701784"/>
              <a:ext cx="1180239" cy="292388"/>
            </a:xfrm>
            <a:prstGeom prst="rect">
              <a:avLst/>
            </a:prstGeom>
            <a:grpFill/>
          </p:spPr>
          <p:txBody>
            <a:bodyPr vert="horz" wrap="none">
              <a:spAutoFit/>
            </a:bodyPr>
            <a:lstStyle/>
            <a:p>
              <a:pPr lvl="0" algn="ctr" fontAlgn="base">
                <a:spcBef>
                  <a:spcPct val="0"/>
                </a:spcBef>
                <a:spcAft>
                  <a:spcPct val="0"/>
                </a:spcAft>
                <a:defRPr/>
              </a:pPr>
              <a:r>
                <a:rPr lang="en-GB" sz="825" b="1" cap="all" dirty="0">
                  <a:solidFill>
                    <a:srgbClr val="0070C0"/>
                  </a:solidFill>
                  <a:latin typeface="Arial Black" panose="020B0A04020102020204" pitchFamily="34" charset="0"/>
                  <a:cs typeface="Calibri" panose="020F0502020204030204" pitchFamily="34" charset="0"/>
                </a:rPr>
                <a:t>NEW RULES</a:t>
              </a:r>
            </a:p>
          </p:txBody>
        </p:sp>
      </p:grpSp>
      <p:sp>
        <p:nvSpPr>
          <p:cNvPr id="29" name="Rectangle 28">
            <a:extLst>
              <a:ext uri="{FF2B5EF4-FFF2-40B4-BE49-F238E27FC236}">
                <a16:creationId xmlns:a16="http://schemas.microsoft.com/office/drawing/2014/main" id="{A404560E-E146-4BF1-A972-6CDAD9B79B28}"/>
              </a:ext>
            </a:extLst>
          </p:cNvPr>
          <p:cNvSpPr/>
          <p:nvPr/>
        </p:nvSpPr>
        <p:spPr>
          <a:xfrm flipH="1">
            <a:off x="272359" y="955359"/>
            <a:ext cx="163284" cy="345674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dirty="0"/>
          </a:p>
        </p:txBody>
      </p:sp>
      <p:graphicFrame>
        <p:nvGraphicFramePr>
          <p:cNvPr id="32" name="Table 4">
            <a:extLst>
              <a:ext uri="{FF2B5EF4-FFF2-40B4-BE49-F238E27FC236}">
                <a16:creationId xmlns:a16="http://schemas.microsoft.com/office/drawing/2014/main" id="{1304FC70-5A13-4458-BD08-5AA06605CAFC}"/>
              </a:ext>
            </a:extLst>
          </p:cNvPr>
          <p:cNvGraphicFramePr>
            <a:graphicFrameLocks noGrp="1"/>
          </p:cNvGraphicFramePr>
          <p:nvPr/>
        </p:nvGraphicFramePr>
        <p:xfrm>
          <a:off x="3018549" y="982390"/>
          <a:ext cx="2791630" cy="3402684"/>
        </p:xfrm>
        <a:graphic>
          <a:graphicData uri="http://schemas.openxmlformats.org/drawingml/2006/table">
            <a:tbl>
              <a:tblPr firstRow="1" bandRow="1">
                <a:tableStyleId>{6B5681E7-3F6B-493A-A081-50176DB923CF}</a:tableStyleId>
              </a:tblPr>
              <a:tblGrid>
                <a:gridCol w="2791630">
                  <a:extLst>
                    <a:ext uri="{9D8B030D-6E8A-4147-A177-3AD203B41FA5}">
                      <a16:colId xmlns:a16="http://schemas.microsoft.com/office/drawing/2014/main" val="2432875982"/>
                    </a:ext>
                  </a:extLst>
                </a:gridCol>
              </a:tblGrid>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Career development means upward progression</a:t>
                      </a:r>
                    </a:p>
                  </a:txBody>
                  <a:tcPr anchor="ctr">
                    <a:solidFill>
                      <a:schemeClr val="accent2">
                        <a:lumMod val="20000"/>
                        <a:lumOff val="80000"/>
                      </a:schemeClr>
                    </a:solidFill>
                  </a:tcPr>
                </a:tc>
                <a:extLst>
                  <a:ext uri="{0D108BD9-81ED-4DB2-BD59-A6C34878D82A}">
                    <a16:rowId xmlns:a16="http://schemas.microsoft.com/office/drawing/2014/main" val="727923706"/>
                  </a:ext>
                </a:extLst>
              </a:tr>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New positions are offered to me</a:t>
                      </a:r>
                    </a:p>
                  </a:txBody>
                  <a:tcPr anchor="ctr">
                    <a:solidFill>
                      <a:schemeClr val="accent2">
                        <a:lumMod val="20000"/>
                        <a:lumOff val="80000"/>
                      </a:schemeClr>
                    </a:solidFill>
                  </a:tcPr>
                </a:tc>
                <a:extLst>
                  <a:ext uri="{0D108BD9-81ED-4DB2-BD59-A6C34878D82A}">
                    <a16:rowId xmlns:a16="http://schemas.microsoft.com/office/drawing/2014/main" val="506792931"/>
                  </a:ext>
                </a:extLst>
              </a:tr>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My manager mainly helps me plan my career</a:t>
                      </a:r>
                    </a:p>
                  </a:txBody>
                  <a:tcPr anchor="ctr">
                    <a:solidFill>
                      <a:schemeClr val="accent2">
                        <a:lumMod val="20000"/>
                        <a:lumOff val="80000"/>
                      </a:schemeClr>
                    </a:solidFill>
                  </a:tcPr>
                </a:tc>
                <a:extLst>
                  <a:ext uri="{0D108BD9-81ED-4DB2-BD59-A6C34878D82A}">
                    <a16:rowId xmlns:a16="http://schemas.microsoft.com/office/drawing/2014/main" val="3135862622"/>
                  </a:ext>
                </a:extLst>
              </a:tr>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Career Ladder </a:t>
                      </a:r>
                    </a:p>
                  </a:txBody>
                  <a:tcPr anchor="ctr">
                    <a:solidFill>
                      <a:schemeClr val="accent2">
                        <a:lumMod val="20000"/>
                        <a:lumOff val="80000"/>
                      </a:schemeClr>
                    </a:solidFill>
                  </a:tcPr>
                </a:tc>
                <a:extLst>
                  <a:ext uri="{0D108BD9-81ED-4DB2-BD59-A6C34878D82A}">
                    <a16:rowId xmlns:a16="http://schemas.microsoft.com/office/drawing/2014/main" val="3933750236"/>
                  </a:ext>
                </a:extLst>
              </a:tr>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Taking on a new assignment can be risky</a:t>
                      </a:r>
                    </a:p>
                  </a:txBody>
                  <a:tcPr anchor="ctr">
                    <a:solidFill>
                      <a:schemeClr val="accent2">
                        <a:lumMod val="20000"/>
                        <a:lumOff val="80000"/>
                      </a:schemeClr>
                    </a:solidFill>
                  </a:tcPr>
                </a:tc>
                <a:extLst>
                  <a:ext uri="{0D108BD9-81ED-4DB2-BD59-A6C34878D82A}">
                    <a16:rowId xmlns:a16="http://schemas.microsoft.com/office/drawing/2014/main" val="150261587"/>
                  </a:ext>
                </a:extLst>
              </a:tr>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It takes a long time to become a senior leader</a:t>
                      </a:r>
                    </a:p>
                  </a:txBody>
                  <a:tcPr anchor="ctr">
                    <a:solidFill>
                      <a:schemeClr val="accent2">
                        <a:lumMod val="20000"/>
                        <a:lumOff val="80000"/>
                      </a:schemeClr>
                    </a:solidFill>
                  </a:tcPr>
                </a:tc>
                <a:extLst>
                  <a:ext uri="{0D108BD9-81ED-4DB2-BD59-A6C34878D82A}">
                    <a16:rowId xmlns:a16="http://schemas.microsoft.com/office/drawing/2014/main" val="2693643462"/>
                  </a:ext>
                </a:extLst>
              </a:tr>
            </a:tbl>
          </a:graphicData>
        </a:graphic>
      </p:graphicFrame>
      <p:graphicFrame>
        <p:nvGraphicFramePr>
          <p:cNvPr id="33" name="Table 4">
            <a:extLst>
              <a:ext uri="{FF2B5EF4-FFF2-40B4-BE49-F238E27FC236}">
                <a16:creationId xmlns:a16="http://schemas.microsoft.com/office/drawing/2014/main" id="{5522803D-41C1-47E9-8EAE-4D94D6AC18E3}"/>
              </a:ext>
            </a:extLst>
          </p:cNvPr>
          <p:cNvGraphicFramePr>
            <a:graphicFrameLocks noGrp="1"/>
          </p:cNvGraphicFramePr>
          <p:nvPr/>
        </p:nvGraphicFramePr>
        <p:xfrm>
          <a:off x="5921821" y="981110"/>
          <a:ext cx="2791630" cy="3402684"/>
        </p:xfrm>
        <a:graphic>
          <a:graphicData uri="http://schemas.openxmlformats.org/drawingml/2006/table">
            <a:tbl>
              <a:tblPr firstRow="1" bandRow="1">
                <a:tableStyleId>{6B5681E7-3F6B-493A-A081-50176DB923CF}</a:tableStyleId>
              </a:tblPr>
              <a:tblGrid>
                <a:gridCol w="2791630">
                  <a:extLst>
                    <a:ext uri="{9D8B030D-6E8A-4147-A177-3AD203B41FA5}">
                      <a16:colId xmlns:a16="http://schemas.microsoft.com/office/drawing/2014/main" val="2432875982"/>
                    </a:ext>
                  </a:extLst>
                </a:gridCol>
              </a:tblGrid>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 Career opportunities mean NEW experiences</a:t>
                      </a:r>
                    </a:p>
                  </a:txBody>
                  <a:tcPr anchor="ctr">
                    <a:solidFill>
                      <a:schemeClr val="tx2">
                        <a:lumMod val="90000"/>
                      </a:schemeClr>
                    </a:solidFill>
                  </a:tcPr>
                </a:tc>
                <a:extLst>
                  <a:ext uri="{0D108BD9-81ED-4DB2-BD59-A6C34878D82A}">
                    <a16:rowId xmlns:a16="http://schemas.microsoft.com/office/drawing/2014/main" val="727923706"/>
                  </a:ext>
                </a:extLst>
              </a:tr>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I SEEK out and FIND new opportunities</a:t>
                      </a:r>
                    </a:p>
                  </a:txBody>
                  <a:tcPr anchor="ctr">
                    <a:solidFill>
                      <a:schemeClr val="tx2">
                        <a:lumMod val="90000"/>
                      </a:schemeClr>
                    </a:solidFill>
                  </a:tcPr>
                </a:tc>
                <a:extLst>
                  <a:ext uri="{0D108BD9-81ED-4DB2-BD59-A6C34878D82A}">
                    <a16:rowId xmlns:a16="http://schemas.microsoft.com/office/drawing/2014/main" val="506792931"/>
                  </a:ext>
                </a:extLst>
              </a:tr>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    I FIND new opportunities to constantly grow in my career</a:t>
                      </a:r>
                    </a:p>
                  </a:txBody>
                  <a:tcPr anchor="ctr">
                    <a:solidFill>
                      <a:schemeClr val="tx2">
                        <a:lumMod val="90000"/>
                      </a:schemeClr>
                    </a:solidFill>
                  </a:tcPr>
                </a:tc>
                <a:extLst>
                  <a:ext uri="{0D108BD9-81ED-4DB2-BD59-A6C34878D82A}">
                    <a16:rowId xmlns:a16="http://schemas.microsoft.com/office/drawing/2014/main" val="3135862622"/>
                  </a:ext>
                </a:extLst>
              </a:tr>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Career Lattice</a:t>
                      </a:r>
                    </a:p>
                  </a:txBody>
                  <a:tcPr anchor="ctr">
                    <a:solidFill>
                      <a:schemeClr val="tx2">
                        <a:lumMod val="90000"/>
                      </a:schemeClr>
                    </a:solidFill>
                  </a:tcPr>
                </a:tc>
                <a:extLst>
                  <a:ext uri="{0D108BD9-81ED-4DB2-BD59-A6C34878D82A}">
                    <a16:rowId xmlns:a16="http://schemas.microsoft.com/office/drawing/2014/main" val="3933750236"/>
                  </a:ext>
                </a:extLst>
              </a:tr>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      Gathering critical experiences is the KEY to moving forward</a:t>
                      </a:r>
                    </a:p>
                  </a:txBody>
                  <a:tcPr anchor="ctr">
                    <a:solidFill>
                      <a:schemeClr val="tx2">
                        <a:lumMod val="90000"/>
                      </a:schemeClr>
                    </a:solidFill>
                  </a:tcPr>
                </a:tc>
                <a:extLst>
                  <a:ext uri="{0D108BD9-81ED-4DB2-BD59-A6C34878D82A}">
                    <a16:rowId xmlns:a16="http://schemas.microsoft.com/office/drawing/2014/main" val="150261587"/>
                  </a:ext>
                </a:extLst>
              </a:tr>
              <a:tr h="567114">
                <a:tc>
                  <a:txBody>
                    <a:bodyPr/>
                    <a:lstStyle>
                      <a:lvl1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1pPr>
                      <a:lvl2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2pPr>
                      <a:lvl3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3pPr>
                      <a:lvl4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4pPr>
                      <a:lvl5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5pPr>
                      <a:lvl6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6pPr>
                      <a:lvl7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7pPr>
                      <a:lvl8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8pPr>
                      <a:lvl9pPr marL="0" marR="0" indent="0" algn="ctr" defTabSz="1714457" rtl="0" eaLnBrk="1" latinLnBrk="0" hangingPunct="1">
                        <a:lnSpc>
                          <a:spcPct val="100000"/>
                        </a:lnSpc>
                        <a:spcBef>
                          <a:spcPts val="1650"/>
                        </a:spcBef>
                        <a:spcAft>
                          <a:spcPts val="0"/>
                        </a:spcAft>
                        <a:buClrTx/>
                        <a:buSzTx/>
                        <a:buFontTx/>
                        <a:buNone/>
                        <a:tabLst/>
                        <a:defRPr sz="1000" b="0" i="0" u="none" strike="noStrike" kern="1200" cap="none" spc="0" baseline="0">
                          <a:solidFill>
                            <a:schemeClr val="dk1"/>
                          </a:solidFill>
                          <a:uFillTx/>
                          <a:latin typeface="Arial"/>
                          <a:ea typeface="Graphik"/>
                          <a:cs typeface="Graphik"/>
                          <a:sym typeface="Graphik"/>
                        </a:defRPr>
                      </a:lvl9pPr>
                    </a:lstStyle>
                    <a:p>
                      <a:r>
                        <a:rPr lang="en-GB" sz="900" b="0" dirty="0">
                          <a:solidFill>
                            <a:schemeClr val="accent3">
                              <a:lumMod val="75000"/>
                            </a:schemeClr>
                          </a:solidFill>
                        </a:rPr>
                        <a:t>Leadership is offered ALL the time</a:t>
                      </a:r>
                    </a:p>
                  </a:txBody>
                  <a:tcPr anchor="ctr">
                    <a:solidFill>
                      <a:schemeClr val="tx2">
                        <a:lumMod val="90000"/>
                      </a:schemeClr>
                    </a:solidFill>
                  </a:tcPr>
                </a:tc>
                <a:extLst>
                  <a:ext uri="{0D108BD9-81ED-4DB2-BD59-A6C34878D82A}">
                    <a16:rowId xmlns:a16="http://schemas.microsoft.com/office/drawing/2014/main" val="2693643462"/>
                  </a:ext>
                </a:extLst>
              </a:tr>
            </a:tbl>
          </a:graphicData>
        </a:graphic>
      </p:graphicFrame>
      <p:pic>
        <p:nvPicPr>
          <p:cNvPr id="36" name="Picture 12" descr="Creating_Property_Option_Overlay_Images">
            <a:extLst>
              <a:ext uri="{FF2B5EF4-FFF2-40B4-BE49-F238E27FC236}">
                <a16:creationId xmlns:a16="http://schemas.microsoft.com/office/drawing/2014/main" id="{545ED063-168D-4B82-B34C-741FDCA9688E}"/>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2909533" y="1003115"/>
            <a:ext cx="3764756" cy="302180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23AF32D4-713C-4C81-B5BD-18640CA676C4}"/>
              </a:ext>
            </a:extLst>
          </p:cNvPr>
          <p:cNvPicPr>
            <a:picLocks noChangeAspect="1"/>
          </p:cNvPicPr>
          <p:nvPr/>
        </p:nvPicPr>
        <p:blipFill>
          <a:blip r:embed="rId5"/>
          <a:stretch>
            <a:fillRect/>
          </a:stretch>
        </p:blipFill>
        <p:spPr>
          <a:xfrm>
            <a:off x="5810179" y="1003115"/>
            <a:ext cx="3761558" cy="3023878"/>
          </a:xfrm>
          <a:prstGeom prst="rect">
            <a:avLst/>
          </a:prstGeom>
        </p:spPr>
      </p:pic>
    </p:spTree>
    <p:extLst>
      <p:ext uri="{BB962C8B-B14F-4D97-AF65-F5344CB8AC3E}">
        <p14:creationId xmlns:p14="http://schemas.microsoft.com/office/powerpoint/2010/main" val="132558527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par>
                                <p:cTn id="14" presetID="10" presetClass="entr" presetSubtype="0" fill="hold" nodeType="withEffect">
                                  <p:stCondLst>
                                    <p:cond delay="0"/>
                                  </p:stCondLst>
                                  <p:childTnLst>
                                    <p:set>
                                      <p:cBhvr>
                                        <p:cTn id="15" dur="1" fill="hold">
                                          <p:stCondLst>
                                            <p:cond delay="0"/>
                                          </p:stCondLst>
                                        </p:cTn>
                                        <p:tgtEl>
                                          <p:spTgt spid="36"/>
                                        </p:tgtEl>
                                        <p:attrNameLst>
                                          <p:attrName>style.visibility</p:attrName>
                                        </p:attrNameLst>
                                      </p:cBhvr>
                                      <p:to>
                                        <p:strVal val="visible"/>
                                      </p:to>
                                    </p:set>
                                    <p:animEffect transition="in" filter="fade">
                                      <p:cBhvr>
                                        <p:cTn id="16"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lide title">
            <a:extLst>
              <a:ext uri="{FF2B5EF4-FFF2-40B4-BE49-F238E27FC236}">
                <a16:creationId xmlns:a16="http://schemas.microsoft.com/office/drawing/2014/main" id="{E25CB253-2371-4FA6-AFA2-18D98A0B2D58}"/>
              </a:ext>
            </a:extLst>
          </p:cNvPr>
          <p:cNvSpPr txBox="1"/>
          <p:nvPr/>
        </p:nvSpPr>
        <p:spPr>
          <a:xfrm>
            <a:off x="102934" y="56092"/>
            <a:ext cx="6769482" cy="50783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38100" tIns="38100" rIns="38100" bIns="38100" anchor="ctr">
            <a:spAutoFit/>
          </a:bodyPr>
          <a:lstStyle>
            <a:lvl1pPr defTabSz="1160859">
              <a:spcBef>
                <a:spcPts val="0"/>
              </a:spcBef>
              <a:defRPr sz="10000" cap="all">
                <a:solidFill>
                  <a:srgbClr val="FFFFFF"/>
                </a:solidFill>
                <a:latin typeface="Arial Black"/>
                <a:ea typeface="Arial Black"/>
                <a:cs typeface="Arial Black"/>
                <a:sym typeface="Arial Black"/>
              </a:defRPr>
            </a:lvl1pPr>
          </a:lstStyle>
          <a:p>
            <a:pPr defTabSz="870644" hangingPunct="0">
              <a:buClrTx/>
              <a:defRPr/>
            </a:pPr>
            <a:r>
              <a:rPr lang="en-IN" sz="2800" b="1" dirty="0">
                <a:solidFill>
                  <a:srgbClr val="00B0F0"/>
                </a:solidFill>
                <a:latin typeface="Century Gothic" panose="020B0502020202020204" pitchFamily="34" charset="0"/>
                <a:cs typeface="News Cycle" panose="020B0604020202020204" charset="2"/>
              </a:rPr>
              <a:t>TODAY’s CAREERS ARE GROWTH BASED</a:t>
            </a:r>
            <a:endParaRPr sz="2800" b="1" dirty="0">
              <a:solidFill>
                <a:srgbClr val="00B0F0"/>
              </a:solidFill>
              <a:latin typeface="Century Gothic" panose="020B0502020202020204" pitchFamily="34" charset="0"/>
              <a:cs typeface="News Cycle" panose="020B0604020202020204" charset="2"/>
            </a:endParaRPr>
          </a:p>
        </p:txBody>
      </p:sp>
      <p:sp>
        <p:nvSpPr>
          <p:cNvPr id="13" name="Rectangle 12">
            <a:extLst>
              <a:ext uri="{FF2B5EF4-FFF2-40B4-BE49-F238E27FC236}">
                <a16:creationId xmlns:a16="http://schemas.microsoft.com/office/drawing/2014/main" id="{3A268CEA-FC41-4111-8BCA-790B63E10460}"/>
              </a:ext>
            </a:extLst>
          </p:cNvPr>
          <p:cNvSpPr/>
          <p:nvPr/>
        </p:nvSpPr>
        <p:spPr>
          <a:xfrm>
            <a:off x="323723" y="556001"/>
            <a:ext cx="8489683" cy="253916"/>
          </a:xfrm>
          <a:prstGeom prst="rect">
            <a:avLst/>
          </a:prstGeom>
          <a:noFill/>
        </p:spPr>
        <p:txBody>
          <a:bodyPr wrap="square" anchor="t">
            <a:spAutoFit/>
          </a:bodyPr>
          <a:lstStyle/>
          <a:p>
            <a:pPr algn="ctr" fontAlgn="base">
              <a:spcBef>
                <a:spcPct val="0"/>
              </a:spcBef>
              <a:spcAft>
                <a:spcPct val="0"/>
              </a:spcAft>
              <a:defRPr/>
            </a:pPr>
            <a:r>
              <a:rPr lang="en-GB" sz="1050" b="1" cap="all" dirty="0">
                <a:solidFill>
                  <a:srgbClr val="002060"/>
                </a:solidFill>
                <a:latin typeface="+mj-lt"/>
                <a:cs typeface="News Cycle" panose="020B0604020202020204" charset="2"/>
              </a:rPr>
              <a:t> effective careers today are built around GROWTH Not positions</a:t>
            </a:r>
          </a:p>
        </p:txBody>
      </p:sp>
      <p:graphicFrame>
        <p:nvGraphicFramePr>
          <p:cNvPr id="15" name="Table 14">
            <a:extLst>
              <a:ext uri="{FF2B5EF4-FFF2-40B4-BE49-F238E27FC236}">
                <a16:creationId xmlns:a16="http://schemas.microsoft.com/office/drawing/2014/main" id="{B8063905-F758-4EDC-A119-6A721697481D}"/>
              </a:ext>
            </a:extLst>
          </p:cNvPr>
          <p:cNvGraphicFramePr>
            <a:graphicFrameLocks noGrp="1"/>
          </p:cNvGraphicFramePr>
          <p:nvPr/>
        </p:nvGraphicFramePr>
        <p:xfrm>
          <a:off x="434012" y="1515598"/>
          <a:ext cx="3462084" cy="2599992"/>
        </p:xfrm>
        <a:graphic>
          <a:graphicData uri="http://schemas.openxmlformats.org/drawingml/2006/table">
            <a:tbl>
              <a:tblPr firstRow="1" bandRow="1">
                <a:tableStyleId>{5940675A-B579-460E-94D1-54222C63F5DA}</a:tableStyleId>
              </a:tblPr>
              <a:tblGrid>
                <a:gridCol w="1154028">
                  <a:extLst>
                    <a:ext uri="{9D8B030D-6E8A-4147-A177-3AD203B41FA5}">
                      <a16:colId xmlns:a16="http://schemas.microsoft.com/office/drawing/2014/main" val="20000"/>
                    </a:ext>
                  </a:extLst>
                </a:gridCol>
                <a:gridCol w="1154028">
                  <a:extLst>
                    <a:ext uri="{9D8B030D-6E8A-4147-A177-3AD203B41FA5}">
                      <a16:colId xmlns:a16="http://schemas.microsoft.com/office/drawing/2014/main" val="20001"/>
                    </a:ext>
                  </a:extLst>
                </a:gridCol>
                <a:gridCol w="1154028">
                  <a:extLst>
                    <a:ext uri="{9D8B030D-6E8A-4147-A177-3AD203B41FA5}">
                      <a16:colId xmlns:a16="http://schemas.microsoft.com/office/drawing/2014/main" val="20002"/>
                    </a:ext>
                  </a:extLst>
                </a:gridCol>
              </a:tblGrid>
              <a:tr h="497021">
                <a:tc>
                  <a:txBody>
                    <a:bodyPr/>
                    <a:lstStyle/>
                    <a:p>
                      <a:pPr algn="ctr"/>
                      <a:r>
                        <a:rPr lang="en-US" sz="900" b="1" dirty="0">
                          <a:solidFill>
                            <a:schemeClr val="bg1"/>
                          </a:solidFill>
                          <a:latin typeface="News Cycle" panose="020B0604020202020204" charset="2"/>
                          <a:cs typeface="News Cycle" panose="020B0604020202020204" charset="2"/>
                        </a:rPr>
                        <a:t>Functional Leader</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tc>
                  <a:txBody>
                    <a:bodyPr/>
                    <a:lstStyle/>
                    <a:p>
                      <a:pPr algn="ctr"/>
                      <a:r>
                        <a:rPr lang="en-US" sz="900" b="1" dirty="0">
                          <a:solidFill>
                            <a:schemeClr val="bg1"/>
                          </a:solidFill>
                          <a:latin typeface="News Cycle" panose="020B0604020202020204" charset="2"/>
                          <a:cs typeface="News Cycle" panose="020B0604020202020204" charset="2"/>
                        </a:rPr>
                        <a:t>Functional Leader</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tc>
                  <a:txBody>
                    <a:bodyPr/>
                    <a:lstStyle/>
                    <a:p>
                      <a:pPr algn="ctr"/>
                      <a:r>
                        <a:rPr lang="en-US" sz="900" b="1" dirty="0">
                          <a:solidFill>
                            <a:schemeClr val="bg1"/>
                          </a:solidFill>
                          <a:latin typeface="News Cycle" panose="020B0604020202020204" charset="2"/>
                          <a:cs typeface="News Cycle" panose="020B0604020202020204" charset="2"/>
                        </a:rPr>
                        <a:t>Functional Leader</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10000"/>
                  </a:ext>
                </a:extLst>
              </a:tr>
              <a:tr h="432489">
                <a:tc>
                  <a:txBody>
                    <a:bodyPr/>
                    <a:lstStyle/>
                    <a:p>
                      <a:pPr algn="ctr"/>
                      <a:r>
                        <a:rPr lang="en-US" sz="900" b="1" dirty="0">
                          <a:solidFill>
                            <a:schemeClr val="bg1"/>
                          </a:solidFill>
                          <a:latin typeface="News Cycle" panose="020B0604020202020204" charset="2"/>
                          <a:cs typeface="News Cycle" panose="020B0604020202020204" charset="2"/>
                        </a:rPr>
                        <a:t>Project Manager</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tc>
                  <a:txBody>
                    <a:bodyPr/>
                    <a:lstStyle/>
                    <a:p>
                      <a:pPr algn="ctr"/>
                      <a:r>
                        <a:rPr lang="en-US" sz="900" b="1" dirty="0">
                          <a:solidFill>
                            <a:schemeClr val="bg1"/>
                          </a:solidFill>
                          <a:latin typeface="News Cycle" panose="020B0604020202020204" charset="2"/>
                          <a:cs typeface="News Cycle" panose="020B0604020202020204" charset="2"/>
                        </a:rPr>
                        <a:t>Consultant</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tc>
                  <a:txBody>
                    <a:bodyPr/>
                    <a:lstStyle/>
                    <a:p>
                      <a:pPr algn="ctr"/>
                      <a:r>
                        <a:rPr lang="en-US" sz="900" b="1" dirty="0">
                          <a:solidFill>
                            <a:schemeClr val="bg1"/>
                          </a:solidFill>
                          <a:latin typeface="News Cycle" panose="020B0604020202020204" charset="2"/>
                          <a:cs typeface="News Cycle" panose="020B0604020202020204" charset="2"/>
                        </a:rPr>
                        <a:t>Project Manager</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10001"/>
                  </a:ext>
                </a:extLst>
              </a:tr>
              <a:tr h="481138">
                <a:tc>
                  <a:txBody>
                    <a:bodyPr/>
                    <a:lstStyle/>
                    <a:p>
                      <a:pPr algn="ctr"/>
                      <a:r>
                        <a:rPr lang="en-US" sz="900" b="1" dirty="0">
                          <a:solidFill>
                            <a:schemeClr val="bg1"/>
                          </a:solidFill>
                          <a:latin typeface="News Cycle" panose="020B0604020202020204" charset="2"/>
                          <a:cs typeface="News Cycle" panose="020B0604020202020204" charset="2"/>
                        </a:rPr>
                        <a:t>Project Lead</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tc>
                  <a:txBody>
                    <a:bodyPr/>
                    <a:lstStyle/>
                    <a:p>
                      <a:pPr algn="ctr"/>
                      <a:r>
                        <a:rPr lang="en-US" sz="900" b="1" dirty="0">
                          <a:solidFill>
                            <a:schemeClr val="bg1"/>
                          </a:solidFill>
                          <a:latin typeface="News Cycle" panose="020B0604020202020204" charset="2"/>
                          <a:cs typeface="News Cycle" panose="020B0604020202020204" charset="2"/>
                        </a:rPr>
                        <a:t>Business Analyst</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tc>
                  <a:txBody>
                    <a:bodyPr/>
                    <a:lstStyle/>
                    <a:p>
                      <a:pPr algn="ctr"/>
                      <a:r>
                        <a:rPr lang="en-US" sz="900" b="1" dirty="0">
                          <a:solidFill>
                            <a:schemeClr val="bg1"/>
                          </a:solidFill>
                          <a:latin typeface="News Cycle" panose="020B0604020202020204" charset="2"/>
                          <a:cs typeface="News Cycle" panose="020B0604020202020204" charset="2"/>
                        </a:rPr>
                        <a:t>Lead Consultant</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10002"/>
                  </a:ext>
                </a:extLst>
              </a:tr>
              <a:tr h="594672">
                <a:tc>
                  <a:txBody>
                    <a:bodyPr/>
                    <a:lstStyle/>
                    <a:p>
                      <a:pPr algn="ctr"/>
                      <a:r>
                        <a:rPr lang="en-US" sz="900" b="1" dirty="0">
                          <a:solidFill>
                            <a:schemeClr val="bg1"/>
                          </a:solidFill>
                          <a:latin typeface="News Cycle" panose="020B0604020202020204" charset="2"/>
                          <a:cs typeface="News Cycle" panose="020B0604020202020204" charset="2"/>
                        </a:rPr>
                        <a:t>Senior Associate</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tc>
                  <a:txBody>
                    <a:bodyPr/>
                    <a:lstStyle/>
                    <a:p>
                      <a:pPr algn="ctr"/>
                      <a:r>
                        <a:rPr lang="en-US" sz="900" b="1" dirty="0">
                          <a:solidFill>
                            <a:schemeClr val="bg1"/>
                          </a:solidFill>
                          <a:latin typeface="News Cycle" panose="020B0604020202020204" charset="2"/>
                          <a:cs typeface="News Cycle" panose="020B0604020202020204" charset="2"/>
                        </a:rPr>
                        <a:t>Junior Business</a:t>
                      </a:r>
                      <a:r>
                        <a:rPr lang="en-US" sz="900" b="1" baseline="0" dirty="0">
                          <a:solidFill>
                            <a:schemeClr val="bg1"/>
                          </a:solidFill>
                          <a:latin typeface="News Cycle" panose="020B0604020202020204" charset="2"/>
                          <a:cs typeface="News Cycle" panose="020B0604020202020204" charset="2"/>
                        </a:rPr>
                        <a:t> Analyst</a:t>
                      </a:r>
                      <a:endParaRPr lang="en-US" sz="900" b="1" dirty="0">
                        <a:solidFill>
                          <a:schemeClr val="bg1"/>
                        </a:solidFill>
                        <a:latin typeface="News Cycle" panose="020B0604020202020204" charset="2"/>
                        <a:cs typeface="News Cycle" panose="020B0604020202020204" charset="2"/>
                      </a:endParaRP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tc>
                  <a:txBody>
                    <a:bodyPr/>
                    <a:lstStyle/>
                    <a:p>
                      <a:pPr algn="ctr"/>
                      <a:r>
                        <a:rPr lang="en-US" sz="900" b="1" dirty="0">
                          <a:solidFill>
                            <a:schemeClr val="bg1"/>
                          </a:solidFill>
                          <a:latin typeface="News Cycle" panose="020B0604020202020204" charset="2"/>
                          <a:cs typeface="News Cycle" panose="020B0604020202020204" charset="2"/>
                        </a:rPr>
                        <a:t>Senior Technical Consultant</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10003"/>
                  </a:ext>
                </a:extLst>
              </a:tr>
              <a:tr h="594672">
                <a:tc>
                  <a:txBody>
                    <a:bodyPr/>
                    <a:lstStyle/>
                    <a:p>
                      <a:pPr algn="ctr"/>
                      <a:r>
                        <a:rPr lang="en-US" sz="900" b="1" dirty="0">
                          <a:solidFill>
                            <a:schemeClr val="bg1"/>
                          </a:solidFill>
                          <a:latin typeface="News Cycle" panose="020B0604020202020204" charset="2"/>
                          <a:cs typeface="News Cycle" panose="020B0604020202020204" charset="2"/>
                        </a:rPr>
                        <a:t>Junior Associate</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tc>
                  <a:txBody>
                    <a:bodyPr/>
                    <a:lstStyle/>
                    <a:p>
                      <a:pPr algn="ctr"/>
                      <a:r>
                        <a:rPr lang="en-US" sz="900" b="1" dirty="0">
                          <a:solidFill>
                            <a:schemeClr val="bg1"/>
                          </a:solidFill>
                          <a:latin typeface="News Cycle" panose="020B0604020202020204" charset="2"/>
                          <a:cs typeface="News Cycle" panose="020B0604020202020204" charset="2"/>
                        </a:rPr>
                        <a:t>Business</a:t>
                      </a:r>
                      <a:r>
                        <a:rPr lang="en-US" sz="900" b="1" baseline="0" dirty="0">
                          <a:solidFill>
                            <a:schemeClr val="bg1"/>
                          </a:solidFill>
                          <a:latin typeface="News Cycle" panose="020B0604020202020204" charset="2"/>
                          <a:cs typeface="News Cycle" panose="020B0604020202020204" charset="2"/>
                        </a:rPr>
                        <a:t> </a:t>
                      </a:r>
                      <a:r>
                        <a:rPr lang="en-US" sz="900" b="1" dirty="0">
                          <a:solidFill>
                            <a:schemeClr val="bg1"/>
                          </a:solidFill>
                          <a:latin typeface="News Cycle" panose="020B0604020202020204" charset="2"/>
                          <a:cs typeface="News Cycle" panose="020B0604020202020204" charset="2"/>
                        </a:rPr>
                        <a:t>Associate</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tc>
                  <a:txBody>
                    <a:bodyPr/>
                    <a:lstStyle/>
                    <a:p>
                      <a:pPr algn="ctr"/>
                      <a:r>
                        <a:rPr lang="en-US" sz="900" b="1" dirty="0">
                          <a:solidFill>
                            <a:schemeClr val="bg1"/>
                          </a:solidFill>
                          <a:latin typeface="News Cycle" panose="020B0604020202020204" charset="2"/>
                          <a:cs typeface="News Cycle" panose="020B0604020202020204" charset="2"/>
                        </a:rPr>
                        <a:t>Junior Technical Consultant</a:t>
                      </a:r>
                    </a:p>
                  </a:txBody>
                  <a:tcPr marL="90693" marR="90693" marT="45347" marB="45347"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10004"/>
                  </a:ext>
                </a:extLst>
              </a:tr>
            </a:tbl>
          </a:graphicData>
        </a:graphic>
      </p:graphicFrame>
      <p:sp>
        <p:nvSpPr>
          <p:cNvPr id="17" name="TextBox 16">
            <a:extLst>
              <a:ext uri="{FF2B5EF4-FFF2-40B4-BE49-F238E27FC236}">
                <a16:creationId xmlns:a16="http://schemas.microsoft.com/office/drawing/2014/main" id="{DDB797B9-D6BF-4D32-8521-88DA59B75996}"/>
              </a:ext>
            </a:extLst>
          </p:cNvPr>
          <p:cNvSpPr txBox="1"/>
          <p:nvPr/>
        </p:nvSpPr>
        <p:spPr>
          <a:xfrm>
            <a:off x="491245" y="1247946"/>
            <a:ext cx="3157592" cy="165664"/>
          </a:xfrm>
          <a:prstGeom prst="rect">
            <a:avLst/>
          </a:prstGeom>
          <a:noFill/>
        </p:spPr>
        <p:txBody>
          <a:bodyPr lIns="0" tIns="0" rIns="0" bIns="0" anchor="t"/>
          <a:lstStyle/>
          <a:p>
            <a:pPr algn="ctr" defTabSz="685800" fontAlgn="base">
              <a:spcBef>
                <a:spcPct val="0"/>
              </a:spcBef>
              <a:spcAft>
                <a:spcPct val="0"/>
              </a:spcAft>
              <a:buClrTx/>
              <a:defRPr/>
            </a:pPr>
            <a:r>
              <a:rPr lang="en-US" sz="1050" b="1" kern="1200" dirty="0">
                <a:solidFill>
                  <a:srgbClr val="002060"/>
                </a:solidFill>
                <a:latin typeface="+mj-lt"/>
                <a:cs typeface="News Cycle" panose="020B0604020202020204" charset="2"/>
              </a:rPr>
              <a:t>Careers Traditionally Designed Around Positions</a:t>
            </a:r>
          </a:p>
        </p:txBody>
      </p:sp>
      <p:sp>
        <p:nvSpPr>
          <p:cNvPr id="67" name="Arrow: Chevron 66">
            <a:extLst>
              <a:ext uri="{FF2B5EF4-FFF2-40B4-BE49-F238E27FC236}">
                <a16:creationId xmlns:a16="http://schemas.microsoft.com/office/drawing/2014/main" id="{E4495C78-5F5B-495B-9449-7618304937E5}"/>
              </a:ext>
            </a:extLst>
          </p:cNvPr>
          <p:cNvSpPr/>
          <p:nvPr/>
        </p:nvSpPr>
        <p:spPr>
          <a:xfrm>
            <a:off x="3933134" y="2541312"/>
            <a:ext cx="390293" cy="330860"/>
          </a:xfrm>
          <a:prstGeom prst="chevron">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algn="ctr" defTabSz="616148" hangingPunct="0">
              <a:buClrTx/>
              <a:defRPr/>
            </a:pPr>
            <a:endParaRPr lang="en-GB" sz="1650" kern="1200" spc="-33" dirty="0">
              <a:solidFill>
                <a:srgbClr val="FFFFFF"/>
              </a:solidFill>
              <a:latin typeface="+mj-lt"/>
              <a:ea typeface="Graphik Semibold"/>
              <a:cs typeface="Graphik Semibold"/>
              <a:sym typeface="Graphik Semibold"/>
            </a:endParaRPr>
          </a:p>
        </p:txBody>
      </p:sp>
      <p:sp>
        <p:nvSpPr>
          <p:cNvPr id="68" name="Arrow: Chevron 67">
            <a:extLst>
              <a:ext uri="{FF2B5EF4-FFF2-40B4-BE49-F238E27FC236}">
                <a16:creationId xmlns:a16="http://schemas.microsoft.com/office/drawing/2014/main" id="{98408DAC-DBB2-4CA4-B56C-DB8ABF08BC82}"/>
              </a:ext>
            </a:extLst>
          </p:cNvPr>
          <p:cNvSpPr/>
          <p:nvPr/>
        </p:nvSpPr>
        <p:spPr>
          <a:xfrm>
            <a:off x="4146331" y="2551209"/>
            <a:ext cx="390293" cy="330860"/>
          </a:xfrm>
          <a:prstGeom prst="chevron">
            <a:avLst/>
          </a:prstGeom>
          <a:solidFill>
            <a:schemeClr val="bg1">
              <a:lumMod val="6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algn="ctr" defTabSz="616148" hangingPunct="0">
              <a:buClrTx/>
              <a:defRPr/>
            </a:pPr>
            <a:endParaRPr lang="en-GB" sz="1650" kern="1200" spc="-33" dirty="0">
              <a:solidFill>
                <a:srgbClr val="FFFFFF"/>
              </a:solidFill>
              <a:latin typeface="+mj-lt"/>
              <a:ea typeface="Graphik Semibold"/>
              <a:cs typeface="Graphik Semibold"/>
              <a:sym typeface="Graphik Semibold"/>
            </a:endParaRPr>
          </a:p>
        </p:txBody>
      </p:sp>
      <p:sp>
        <p:nvSpPr>
          <p:cNvPr id="69" name="Arrow: Chevron 68">
            <a:extLst>
              <a:ext uri="{FF2B5EF4-FFF2-40B4-BE49-F238E27FC236}">
                <a16:creationId xmlns:a16="http://schemas.microsoft.com/office/drawing/2014/main" id="{90151469-9A78-4E99-9EEA-9A73458F6D35}"/>
              </a:ext>
            </a:extLst>
          </p:cNvPr>
          <p:cNvSpPr/>
          <p:nvPr/>
        </p:nvSpPr>
        <p:spPr>
          <a:xfrm>
            <a:off x="4359529" y="2544424"/>
            <a:ext cx="390293" cy="330860"/>
          </a:xfrm>
          <a:prstGeom prst="chevron">
            <a:avLst/>
          </a:prstGeom>
          <a:solidFill>
            <a:schemeClr val="bg1">
              <a:lumMod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algn="ctr" defTabSz="616148" hangingPunct="0">
              <a:buClrTx/>
              <a:defRPr/>
            </a:pPr>
            <a:endParaRPr lang="en-GB" sz="1650" kern="1200" spc="-33" dirty="0">
              <a:solidFill>
                <a:srgbClr val="FFFFFF"/>
              </a:solidFill>
              <a:latin typeface="+mj-lt"/>
              <a:ea typeface="Graphik Semibold"/>
              <a:cs typeface="Graphik Semibold"/>
              <a:sym typeface="Graphik Semibold"/>
            </a:endParaRPr>
          </a:p>
        </p:txBody>
      </p:sp>
      <p:sp>
        <p:nvSpPr>
          <p:cNvPr id="18" name="Freeform 196">
            <a:extLst>
              <a:ext uri="{FF2B5EF4-FFF2-40B4-BE49-F238E27FC236}">
                <a16:creationId xmlns:a16="http://schemas.microsoft.com/office/drawing/2014/main" id="{882EE4FE-7C70-4C9A-A5B1-AAD5E85D3216}"/>
              </a:ext>
            </a:extLst>
          </p:cNvPr>
          <p:cNvSpPr/>
          <p:nvPr/>
        </p:nvSpPr>
        <p:spPr>
          <a:xfrm>
            <a:off x="1605712" y="3040634"/>
            <a:ext cx="1140140" cy="429370"/>
          </a:xfrm>
          <a:custGeom>
            <a:avLst/>
            <a:gdLst/>
            <a:ahLst/>
            <a:cxnLst/>
            <a:rect l="l" t="t" r="r" b="b"/>
            <a:pathLst>
              <a:path w="1153008" h="552450">
                <a:moveTo>
                  <a:pt x="576504" y="552450"/>
                </a:moveTo>
                <a:cubicBezTo>
                  <a:pt x="894893" y="552450"/>
                  <a:pt x="1153008" y="428777"/>
                  <a:pt x="1153008" y="276225"/>
                </a:cubicBezTo>
                <a:cubicBezTo>
                  <a:pt x="1153008" y="123673"/>
                  <a:pt x="894893" y="0"/>
                  <a:pt x="576504" y="0"/>
                </a:cubicBezTo>
                <a:cubicBezTo>
                  <a:pt x="258115" y="0"/>
                  <a:pt x="0" y="123673"/>
                  <a:pt x="0" y="276225"/>
                </a:cubicBezTo>
                <a:cubicBezTo>
                  <a:pt x="0" y="428777"/>
                  <a:pt x="258115" y="552450"/>
                  <a:pt x="576504" y="552450"/>
                </a:cubicBezTo>
                <a:close/>
              </a:path>
            </a:pathLst>
          </a:custGeom>
          <a:noFill/>
          <a:ln w="19050" cap="sq">
            <a:solidFill>
              <a:srgbClr val="0074BB"/>
            </a:solidFill>
          </a:ln>
        </p:spPr>
      </p:sp>
      <p:sp>
        <p:nvSpPr>
          <p:cNvPr id="19" name="Freeform 197">
            <a:extLst>
              <a:ext uri="{FF2B5EF4-FFF2-40B4-BE49-F238E27FC236}">
                <a16:creationId xmlns:a16="http://schemas.microsoft.com/office/drawing/2014/main" id="{87ECB6BD-BD0C-4280-A423-8828A3BF9459}"/>
              </a:ext>
            </a:extLst>
          </p:cNvPr>
          <p:cNvSpPr/>
          <p:nvPr/>
        </p:nvSpPr>
        <p:spPr>
          <a:xfrm>
            <a:off x="1704503" y="2515601"/>
            <a:ext cx="1008405" cy="354098"/>
          </a:xfrm>
          <a:custGeom>
            <a:avLst/>
            <a:gdLst/>
            <a:ahLst/>
            <a:cxnLst/>
            <a:rect l="l" t="t" r="r" b="b"/>
            <a:pathLst>
              <a:path w="1153008" h="438150">
                <a:moveTo>
                  <a:pt x="576504" y="438150"/>
                </a:moveTo>
                <a:cubicBezTo>
                  <a:pt x="894893" y="438150"/>
                  <a:pt x="1153008" y="340068"/>
                  <a:pt x="1153008" y="219075"/>
                </a:cubicBezTo>
                <a:cubicBezTo>
                  <a:pt x="1153008" y="98082"/>
                  <a:pt x="894893" y="0"/>
                  <a:pt x="576504" y="0"/>
                </a:cubicBezTo>
                <a:cubicBezTo>
                  <a:pt x="258115" y="0"/>
                  <a:pt x="0" y="98082"/>
                  <a:pt x="0" y="219075"/>
                </a:cubicBezTo>
                <a:cubicBezTo>
                  <a:pt x="0" y="340068"/>
                  <a:pt x="258115" y="438150"/>
                  <a:pt x="576504" y="438150"/>
                </a:cubicBezTo>
                <a:close/>
              </a:path>
            </a:pathLst>
          </a:custGeom>
          <a:noFill/>
          <a:ln w="19050" cap="sq">
            <a:solidFill>
              <a:srgbClr val="0074BB"/>
            </a:solidFill>
          </a:ln>
        </p:spPr>
      </p:sp>
      <p:sp>
        <p:nvSpPr>
          <p:cNvPr id="20" name="Freeform 198">
            <a:extLst>
              <a:ext uri="{FF2B5EF4-FFF2-40B4-BE49-F238E27FC236}">
                <a16:creationId xmlns:a16="http://schemas.microsoft.com/office/drawing/2014/main" id="{8D87882F-D2F8-4386-9023-2AD702FC96D1}"/>
              </a:ext>
            </a:extLst>
          </p:cNvPr>
          <p:cNvSpPr/>
          <p:nvPr/>
        </p:nvSpPr>
        <p:spPr>
          <a:xfrm>
            <a:off x="436738" y="2517793"/>
            <a:ext cx="1140140" cy="340535"/>
          </a:xfrm>
          <a:custGeom>
            <a:avLst/>
            <a:gdLst/>
            <a:ahLst/>
            <a:cxnLst/>
            <a:rect l="l" t="t" r="r" b="b"/>
            <a:pathLst>
              <a:path w="1153008" h="438150">
                <a:moveTo>
                  <a:pt x="576504" y="438150"/>
                </a:moveTo>
                <a:cubicBezTo>
                  <a:pt x="894893" y="438150"/>
                  <a:pt x="1153008" y="340068"/>
                  <a:pt x="1153008" y="219075"/>
                </a:cubicBezTo>
                <a:cubicBezTo>
                  <a:pt x="1153008" y="98082"/>
                  <a:pt x="894893" y="0"/>
                  <a:pt x="576504" y="0"/>
                </a:cubicBezTo>
                <a:cubicBezTo>
                  <a:pt x="258115" y="0"/>
                  <a:pt x="0" y="98082"/>
                  <a:pt x="0" y="219075"/>
                </a:cubicBezTo>
                <a:cubicBezTo>
                  <a:pt x="0" y="340068"/>
                  <a:pt x="258115" y="438150"/>
                  <a:pt x="576504" y="438150"/>
                </a:cubicBezTo>
                <a:close/>
              </a:path>
            </a:pathLst>
          </a:custGeom>
          <a:noFill/>
          <a:ln w="19050" cap="sq">
            <a:solidFill>
              <a:srgbClr val="0074BB"/>
            </a:solidFill>
          </a:ln>
        </p:spPr>
      </p:sp>
      <p:sp>
        <p:nvSpPr>
          <p:cNvPr id="21" name="Freeform 199">
            <a:extLst>
              <a:ext uri="{FF2B5EF4-FFF2-40B4-BE49-F238E27FC236}">
                <a16:creationId xmlns:a16="http://schemas.microsoft.com/office/drawing/2014/main" id="{0B9C1E75-95DA-476D-8142-3B92F139E729}"/>
              </a:ext>
            </a:extLst>
          </p:cNvPr>
          <p:cNvSpPr/>
          <p:nvPr/>
        </p:nvSpPr>
        <p:spPr>
          <a:xfrm>
            <a:off x="417255" y="2014983"/>
            <a:ext cx="1140140" cy="434838"/>
          </a:xfrm>
          <a:custGeom>
            <a:avLst/>
            <a:gdLst/>
            <a:ahLst/>
            <a:cxnLst/>
            <a:rect l="l" t="t" r="r" b="b"/>
            <a:pathLst>
              <a:path w="1153008" h="438150">
                <a:moveTo>
                  <a:pt x="576504" y="438150"/>
                </a:moveTo>
                <a:cubicBezTo>
                  <a:pt x="894893" y="438150"/>
                  <a:pt x="1153008" y="340068"/>
                  <a:pt x="1153008" y="219075"/>
                </a:cubicBezTo>
                <a:cubicBezTo>
                  <a:pt x="1153008" y="98082"/>
                  <a:pt x="894893" y="0"/>
                  <a:pt x="576504" y="0"/>
                </a:cubicBezTo>
                <a:cubicBezTo>
                  <a:pt x="258115" y="0"/>
                  <a:pt x="0" y="98082"/>
                  <a:pt x="0" y="219075"/>
                </a:cubicBezTo>
                <a:cubicBezTo>
                  <a:pt x="0" y="340068"/>
                  <a:pt x="258115" y="438150"/>
                  <a:pt x="576504" y="438150"/>
                </a:cubicBezTo>
                <a:close/>
              </a:path>
            </a:pathLst>
          </a:custGeom>
          <a:noFill/>
          <a:ln w="19050" cap="sq">
            <a:solidFill>
              <a:srgbClr val="0074BB"/>
            </a:solidFill>
          </a:ln>
        </p:spPr>
      </p:sp>
      <p:sp>
        <p:nvSpPr>
          <p:cNvPr id="22" name="Freeform 200">
            <a:extLst>
              <a:ext uri="{FF2B5EF4-FFF2-40B4-BE49-F238E27FC236}">
                <a16:creationId xmlns:a16="http://schemas.microsoft.com/office/drawing/2014/main" id="{84985598-4F21-477A-98AA-7AE5052B0093}"/>
              </a:ext>
            </a:extLst>
          </p:cNvPr>
          <p:cNvSpPr/>
          <p:nvPr/>
        </p:nvSpPr>
        <p:spPr>
          <a:xfrm>
            <a:off x="451386" y="1578895"/>
            <a:ext cx="1140140" cy="340535"/>
          </a:xfrm>
          <a:custGeom>
            <a:avLst/>
            <a:gdLst/>
            <a:ahLst/>
            <a:cxnLst/>
            <a:rect l="l" t="t" r="r" b="b"/>
            <a:pathLst>
              <a:path w="1153008" h="438150">
                <a:moveTo>
                  <a:pt x="576504" y="438150"/>
                </a:moveTo>
                <a:cubicBezTo>
                  <a:pt x="894893" y="438150"/>
                  <a:pt x="1153008" y="340068"/>
                  <a:pt x="1153008" y="219075"/>
                </a:cubicBezTo>
                <a:cubicBezTo>
                  <a:pt x="1153008" y="98082"/>
                  <a:pt x="894893" y="0"/>
                  <a:pt x="576504" y="0"/>
                </a:cubicBezTo>
                <a:cubicBezTo>
                  <a:pt x="258115" y="0"/>
                  <a:pt x="0" y="98082"/>
                  <a:pt x="0" y="219075"/>
                </a:cubicBezTo>
                <a:cubicBezTo>
                  <a:pt x="0" y="340068"/>
                  <a:pt x="258115" y="438150"/>
                  <a:pt x="576504" y="438150"/>
                </a:cubicBezTo>
                <a:close/>
              </a:path>
            </a:pathLst>
          </a:custGeom>
          <a:noFill/>
          <a:ln w="19050" cap="sq">
            <a:solidFill>
              <a:srgbClr val="0074BB"/>
            </a:solidFill>
          </a:ln>
        </p:spPr>
      </p:sp>
      <p:sp>
        <p:nvSpPr>
          <p:cNvPr id="23" name="Freeform 201">
            <a:extLst>
              <a:ext uri="{FF2B5EF4-FFF2-40B4-BE49-F238E27FC236}">
                <a16:creationId xmlns:a16="http://schemas.microsoft.com/office/drawing/2014/main" id="{6CD35A05-07C8-4F18-8E88-BA31CE4FCB81}"/>
              </a:ext>
            </a:extLst>
          </p:cNvPr>
          <p:cNvSpPr/>
          <p:nvPr/>
        </p:nvSpPr>
        <p:spPr>
          <a:xfrm>
            <a:off x="443198" y="3080902"/>
            <a:ext cx="1140140" cy="340535"/>
          </a:xfrm>
          <a:custGeom>
            <a:avLst/>
            <a:gdLst/>
            <a:ahLst/>
            <a:cxnLst/>
            <a:rect l="l" t="t" r="r" b="b"/>
            <a:pathLst>
              <a:path w="1153008" h="438150">
                <a:moveTo>
                  <a:pt x="576504" y="438150"/>
                </a:moveTo>
                <a:cubicBezTo>
                  <a:pt x="894893" y="438150"/>
                  <a:pt x="1153008" y="340068"/>
                  <a:pt x="1153008" y="219075"/>
                </a:cubicBezTo>
                <a:cubicBezTo>
                  <a:pt x="1153008" y="98082"/>
                  <a:pt x="894893" y="0"/>
                  <a:pt x="576504" y="0"/>
                </a:cubicBezTo>
                <a:cubicBezTo>
                  <a:pt x="258115" y="0"/>
                  <a:pt x="0" y="98082"/>
                  <a:pt x="0" y="219075"/>
                </a:cubicBezTo>
                <a:cubicBezTo>
                  <a:pt x="0" y="340068"/>
                  <a:pt x="258115" y="438150"/>
                  <a:pt x="576504" y="438150"/>
                </a:cubicBezTo>
                <a:close/>
              </a:path>
            </a:pathLst>
          </a:custGeom>
          <a:noFill/>
          <a:ln w="19050" cap="sq">
            <a:solidFill>
              <a:srgbClr val="0074BB"/>
            </a:solidFill>
          </a:ln>
        </p:spPr>
        <p:txBody>
          <a:bodyPr/>
          <a:lstStyle/>
          <a:p>
            <a:endParaRPr lang="en-IN" sz="1050" dirty="0">
              <a:latin typeface="+mj-lt"/>
            </a:endParaRPr>
          </a:p>
        </p:txBody>
      </p:sp>
      <p:grpSp>
        <p:nvGrpSpPr>
          <p:cNvPr id="24" name="Group 23">
            <a:extLst>
              <a:ext uri="{FF2B5EF4-FFF2-40B4-BE49-F238E27FC236}">
                <a16:creationId xmlns:a16="http://schemas.microsoft.com/office/drawing/2014/main" id="{BA70D5D2-94F3-4848-B600-ECA5631D296D}"/>
              </a:ext>
            </a:extLst>
          </p:cNvPr>
          <p:cNvGrpSpPr/>
          <p:nvPr/>
        </p:nvGrpSpPr>
        <p:grpSpPr>
          <a:xfrm>
            <a:off x="953767" y="1866397"/>
            <a:ext cx="106081" cy="146804"/>
            <a:chOff x="1289394" y="3096886"/>
            <a:chExt cx="80109" cy="77320"/>
          </a:xfrm>
        </p:grpSpPr>
        <p:cxnSp>
          <p:nvCxnSpPr>
            <p:cNvPr id="25" name="Connector 78">
              <a:extLst>
                <a:ext uri="{FF2B5EF4-FFF2-40B4-BE49-F238E27FC236}">
                  <a16:creationId xmlns:a16="http://schemas.microsoft.com/office/drawing/2014/main" id="{4C214C03-B037-495A-A71B-DC310494FC99}"/>
                </a:ext>
              </a:extLst>
            </p:cNvPr>
            <p:cNvCxnSpPr/>
            <p:nvPr/>
          </p:nvCxnSpPr>
          <p:spPr>
            <a:xfrm flipV="1">
              <a:off x="1329450" y="3096887"/>
              <a:ext cx="0" cy="77319"/>
            </a:xfrm>
            <a:prstGeom prst="line">
              <a:avLst/>
            </a:prstGeom>
            <a:noFill/>
            <a:ln w="19050" cap="sq">
              <a:solidFill>
                <a:srgbClr val="0074BB"/>
              </a:solidFill>
            </a:ln>
          </p:spPr>
        </p:cxnSp>
        <p:sp>
          <p:nvSpPr>
            <p:cNvPr id="26" name="Freeform 204">
              <a:extLst>
                <a:ext uri="{FF2B5EF4-FFF2-40B4-BE49-F238E27FC236}">
                  <a16:creationId xmlns:a16="http://schemas.microsoft.com/office/drawing/2014/main" id="{9C09CA25-720E-4CAB-9019-325504B06967}"/>
                </a:ext>
              </a:extLst>
            </p:cNvPr>
            <p:cNvSpPr/>
            <p:nvPr/>
          </p:nvSpPr>
          <p:spPr>
            <a:xfrm>
              <a:off x="1289394" y="3096886"/>
              <a:ext cx="80109" cy="38036"/>
            </a:xfrm>
            <a:custGeom>
              <a:avLst/>
              <a:gdLst/>
              <a:ahLst/>
              <a:cxnLst/>
              <a:rect l="l" t="t" r="r" b="b"/>
              <a:pathLst>
                <a:path w="107277" h="57696">
                  <a:moveTo>
                    <a:pt x="0" y="57696"/>
                  </a:moveTo>
                  <a:lnTo>
                    <a:pt x="53645" y="0"/>
                  </a:lnTo>
                  <a:lnTo>
                    <a:pt x="107277" y="57696"/>
                  </a:lnTo>
                </a:path>
              </a:pathLst>
            </a:custGeom>
            <a:noFill/>
            <a:ln w="19050" cap="sq">
              <a:solidFill>
                <a:srgbClr val="0074BB"/>
              </a:solidFill>
            </a:ln>
          </p:spPr>
        </p:sp>
      </p:grpSp>
      <p:grpSp>
        <p:nvGrpSpPr>
          <p:cNvPr id="27" name="Group 26">
            <a:extLst>
              <a:ext uri="{FF2B5EF4-FFF2-40B4-BE49-F238E27FC236}">
                <a16:creationId xmlns:a16="http://schemas.microsoft.com/office/drawing/2014/main" id="{ACCE0401-2D60-4E69-9294-F707673D1B19}"/>
              </a:ext>
            </a:extLst>
          </p:cNvPr>
          <p:cNvGrpSpPr/>
          <p:nvPr/>
        </p:nvGrpSpPr>
        <p:grpSpPr>
          <a:xfrm>
            <a:off x="1560904" y="2674952"/>
            <a:ext cx="156482" cy="83378"/>
            <a:chOff x="1764785" y="3728144"/>
            <a:chExt cx="73375" cy="70723"/>
          </a:xfrm>
        </p:grpSpPr>
        <p:cxnSp>
          <p:nvCxnSpPr>
            <p:cNvPr id="28" name="Connector 80">
              <a:extLst>
                <a:ext uri="{FF2B5EF4-FFF2-40B4-BE49-F238E27FC236}">
                  <a16:creationId xmlns:a16="http://schemas.microsoft.com/office/drawing/2014/main" id="{D8F4C8B2-9778-4947-987C-D7A27B2E9325}"/>
                </a:ext>
              </a:extLst>
            </p:cNvPr>
            <p:cNvCxnSpPr/>
            <p:nvPr/>
          </p:nvCxnSpPr>
          <p:spPr>
            <a:xfrm>
              <a:off x="1764785" y="3763505"/>
              <a:ext cx="73375" cy="0"/>
            </a:xfrm>
            <a:prstGeom prst="line">
              <a:avLst/>
            </a:prstGeom>
            <a:noFill/>
            <a:ln w="19050" cap="sq">
              <a:solidFill>
                <a:srgbClr val="0074BB"/>
              </a:solidFill>
            </a:ln>
          </p:spPr>
        </p:cxnSp>
        <p:sp>
          <p:nvSpPr>
            <p:cNvPr id="29" name="Freeform 207">
              <a:extLst>
                <a:ext uri="{FF2B5EF4-FFF2-40B4-BE49-F238E27FC236}">
                  <a16:creationId xmlns:a16="http://schemas.microsoft.com/office/drawing/2014/main" id="{05F0B98E-34AF-4342-A2C6-C04DC37B7E2A}"/>
                </a:ext>
              </a:extLst>
            </p:cNvPr>
            <p:cNvSpPr/>
            <p:nvPr/>
          </p:nvSpPr>
          <p:spPr>
            <a:xfrm>
              <a:off x="1795076" y="3728144"/>
              <a:ext cx="43084" cy="70723"/>
            </a:xfrm>
            <a:custGeom>
              <a:avLst/>
              <a:gdLst/>
              <a:ahLst/>
              <a:cxnLst/>
              <a:rect l="l" t="t" r="r" b="b"/>
              <a:pathLst>
                <a:path w="57696" h="107277">
                  <a:moveTo>
                    <a:pt x="0" y="0"/>
                  </a:moveTo>
                  <a:lnTo>
                    <a:pt x="57696" y="53644"/>
                  </a:lnTo>
                  <a:lnTo>
                    <a:pt x="0" y="107276"/>
                  </a:lnTo>
                </a:path>
              </a:pathLst>
            </a:custGeom>
            <a:noFill/>
            <a:ln w="19050" cap="sq">
              <a:solidFill>
                <a:srgbClr val="0074BB"/>
              </a:solidFill>
            </a:ln>
          </p:spPr>
        </p:sp>
      </p:grpSp>
      <p:grpSp>
        <p:nvGrpSpPr>
          <p:cNvPr id="30" name="Group 29">
            <a:extLst>
              <a:ext uri="{FF2B5EF4-FFF2-40B4-BE49-F238E27FC236}">
                <a16:creationId xmlns:a16="http://schemas.microsoft.com/office/drawing/2014/main" id="{15B8786F-2569-4922-88FE-2D40CD256A60}"/>
              </a:ext>
            </a:extLst>
          </p:cNvPr>
          <p:cNvGrpSpPr/>
          <p:nvPr/>
        </p:nvGrpSpPr>
        <p:grpSpPr>
          <a:xfrm>
            <a:off x="1533339" y="2254633"/>
            <a:ext cx="336832" cy="274952"/>
            <a:chOff x="1761786" y="3388179"/>
            <a:chExt cx="254366" cy="233223"/>
          </a:xfrm>
        </p:grpSpPr>
        <p:cxnSp>
          <p:nvCxnSpPr>
            <p:cNvPr id="31" name="Connector 82">
              <a:extLst>
                <a:ext uri="{FF2B5EF4-FFF2-40B4-BE49-F238E27FC236}">
                  <a16:creationId xmlns:a16="http://schemas.microsoft.com/office/drawing/2014/main" id="{63C54C9E-7B3B-4A74-8A74-E38890EAC85D}"/>
                </a:ext>
              </a:extLst>
            </p:cNvPr>
            <p:cNvCxnSpPr/>
            <p:nvPr/>
          </p:nvCxnSpPr>
          <p:spPr>
            <a:xfrm flipH="1" flipV="1">
              <a:off x="1761786" y="3388179"/>
              <a:ext cx="254366" cy="233223"/>
            </a:xfrm>
            <a:prstGeom prst="line">
              <a:avLst/>
            </a:prstGeom>
            <a:noFill/>
            <a:ln w="19050" cap="sq">
              <a:solidFill>
                <a:srgbClr val="0074BB"/>
              </a:solidFill>
            </a:ln>
          </p:spPr>
        </p:cxnSp>
        <p:sp>
          <p:nvSpPr>
            <p:cNvPr id="32" name="Freeform 210">
              <a:extLst>
                <a:ext uri="{FF2B5EF4-FFF2-40B4-BE49-F238E27FC236}">
                  <a16:creationId xmlns:a16="http://schemas.microsoft.com/office/drawing/2014/main" id="{C9BFF148-FCDE-40BA-B36C-3899A7183857}"/>
                </a:ext>
              </a:extLst>
            </p:cNvPr>
            <p:cNvSpPr/>
            <p:nvPr/>
          </p:nvSpPr>
          <p:spPr>
            <a:xfrm>
              <a:off x="1761793" y="3388182"/>
              <a:ext cx="58732" cy="51926"/>
            </a:xfrm>
            <a:custGeom>
              <a:avLst/>
              <a:gdLst/>
              <a:ahLst/>
              <a:cxnLst/>
              <a:rect l="l" t="t" r="r" b="b"/>
              <a:pathLst>
                <a:path w="78651" h="78765">
                  <a:moveTo>
                    <a:pt x="1372" y="78765"/>
                  </a:moveTo>
                  <a:lnTo>
                    <a:pt x="0" y="0"/>
                  </a:lnTo>
                  <a:lnTo>
                    <a:pt x="78651" y="4356"/>
                  </a:lnTo>
                </a:path>
              </a:pathLst>
            </a:custGeom>
            <a:noFill/>
            <a:ln w="19050" cap="sq">
              <a:solidFill>
                <a:srgbClr val="0074BB"/>
              </a:solidFill>
            </a:ln>
          </p:spPr>
        </p:sp>
      </p:grpSp>
      <p:grpSp>
        <p:nvGrpSpPr>
          <p:cNvPr id="33" name="Group 32">
            <a:extLst>
              <a:ext uri="{FF2B5EF4-FFF2-40B4-BE49-F238E27FC236}">
                <a16:creationId xmlns:a16="http://schemas.microsoft.com/office/drawing/2014/main" id="{E497A60E-31AC-4273-B4A1-AC2829878729}"/>
              </a:ext>
            </a:extLst>
          </p:cNvPr>
          <p:cNvGrpSpPr/>
          <p:nvPr/>
        </p:nvGrpSpPr>
        <p:grpSpPr>
          <a:xfrm>
            <a:off x="961483" y="2871264"/>
            <a:ext cx="106081" cy="214936"/>
            <a:chOff x="1289394" y="3096886"/>
            <a:chExt cx="80109" cy="77320"/>
          </a:xfrm>
        </p:grpSpPr>
        <p:cxnSp>
          <p:nvCxnSpPr>
            <p:cNvPr id="34" name="Connector 78">
              <a:extLst>
                <a:ext uri="{FF2B5EF4-FFF2-40B4-BE49-F238E27FC236}">
                  <a16:creationId xmlns:a16="http://schemas.microsoft.com/office/drawing/2014/main" id="{48AF1C70-0751-44FC-8863-7E77ED415223}"/>
                </a:ext>
              </a:extLst>
            </p:cNvPr>
            <p:cNvCxnSpPr/>
            <p:nvPr/>
          </p:nvCxnSpPr>
          <p:spPr>
            <a:xfrm flipV="1">
              <a:off x="1329450" y="3096887"/>
              <a:ext cx="0" cy="77319"/>
            </a:xfrm>
            <a:prstGeom prst="line">
              <a:avLst/>
            </a:prstGeom>
            <a:noFill/>
            <a:ln w="19050" cap="sq">
              <a:solidFill>
                <a:srgbClr val="0074BB"/>
              </a:solidFill>
            </a:ln>
          </p:spPr>
        </p:cxnSp>
        <p:sp>
          <p:nvSpPr>
            <p:cNvPr id="35" name="Freeform 214">
              <a:extLst>
                <a:ext uri="{FF2B5EF4-FFF2-40B4-BE49-F238E27FC236}">
                  <a16:creationId xmlns:a16="http://schemas.microsoft.com/office/drawing/2014/main" id="{72CF5C9D-E87F-4ABA-BB7B-0AA601B7CA9A}"/>
                </a:ext>
              </a:extLst>
            </p:cNvPr>
            <p:cNvSpPr/>
            <p:nvPr/>
          </p:nvSpPr>
          <p:spPr>
            <a:xfrm>
              <a:off x="1289394" y="3096886"/>
              <a:ext cx="80109" cy="38036"/>
            </a:xfrm>
            <a:custGeom>
              <a:avLst/>
              <a:gdLst/>
              <a:ahLst/>
              <a:cxnLst/>
              <a:rect l="l" t="t" r="r" b="b"/>
              <a:pathLst>
                <a:path w="107277" h="57696">
                  <a:moveTo>
                    <a:pt x="0" y="57696"/>
                  </a:moveTo>
                  <a:lnTo>
                    <a:pt x="53645" y="0"/>
                  </a:lnTo>
                  <a:lnTo>
                    <a:pt x="107277" y="57696"/>
                  </a:lnTo>
                </a:path>
              </a:pathLst>
            </a:custGeom>
            <a:noFill/>
            <a:ln w="19050" cap="sq">
              <a:solidFill>
                <a:srgbClr val="0074BB"/>
              </a:solidFill>
            </a:ln>
          </p:spPr>
        </p:sp>
      </p:grpSp>
      <p:grpSp>
        <p:nvGrpSpPr>
          <p:cNvPr id="36" name="Group 35">
            <a:extLst>
              <a:ext uri="{FF2B5EF4-FFF2-40B4-BE49-F238E27FC236}">
                <a16:creationId xmlns:a16="http://schemas.microsoft.com/office/drawing/2014/main" id="{FB0951F5-49A9-44BB-A82A-322950C73B24}"/>
              </a:ext>
            </a:extLst>
          </p:cNvPr>
          <p:cNvGrpSpPr/>
          <p:nvPr/>
        </p:nvGrpSpPr>
        <p:grpSpPr>
          <a:xfrm>
            <a:off x="2180331" y="2868750"/>
            <a:ext cx="106081" cy="214936"/>
            <a:chOff x="1289394" y="3096886"/>
            <a:chExt cx="80109" cy="77320"/>
          </a:xfrm>
        </p:grpSpPr>
        <p:cxnSp>
          <p:nvCxnSpPr>
            <p:cNvPr id="37" name="Connector 78">
              <a:extLst>
                <a:ext uri="{FF2B5EF4-FFF2-40B4-BE49-F238E27FC236}">
                  <a16:creationId xmlns:a16="http://schemas.microsoft.com/office/drawing/2014/main" id="{FA01119B-6F2E-4F1E-8F66-93A1D82CEAC1}"/>
                </a:ext>
              </a:extLst>
            </p:cNvPr>
            <p:cNvCxnSpPr/>
            <p:nvPr/>
          </p:nvCxnSpPr>
          <p:spPr>
            <a:xfrm flipV="1">
              <a:off x="1329450" y="3096887"/>
              <a:ext cx="0" cy="77319"/>
            </a:xfrm>
            <a:prstGeom prst="line">
              <a:avLst/>
            </a:prstGeom>
            <a:noFill/>
            <a:ln w="19050" cap="sq">
              <a:solidFill>
                <a:srgbClr val="0074BB"/>
              </a:solidFill>
            </a:ln>
          </p:spPr>
        </p:cxnSp>
        <p:sp>
          <p:nvSpPr>
            <p:cNvPr id="38" name="Freeform 217">
              <a:extLst>
                <a:ext uri="{FF2B5EF4-FFF2-40B4-BE49-F238E27FC236}">
                  <a16:creationId xmlns:a16="http://schemas.microsoft.com/office/drawing/2014/main" id="{DA81FE2D-22BC-472D-BFA9-655B19C26F38}"/>
                </a:ext>
              </a:extLst>
            </p:cNvPr>
            <p:cNvSpPr/>
            <p:nvPr/>
          </p:nvSpPr>
          <p:spPr>
            <a:xfrm>
              <a:off x="1289394" y="3096886"/>
              <a:ext cx="80109" cy="38036"/>
            </a:xfrm>
            <a:custGeom>
              <a:avLst/>
              <a:gdLst/>
              <a:ahLst/>
              <a:cxnLst/>
              <a:rect l="l" t="t" r="r" b="b"/>
              <a:pathLst>
                <a:path w="107277" h="57696">
                  <a:moveTo>
                    <a:pt x="0" y="57696"/>
                  </a:moveTo>
                  <a:lnTo>
                    <a:pt x="53645" y="0"/>
                  </a:lnTo>
                  <a:lnTo>
                    <a:pt x="107277" y="57696"/>
                  </a:lnTo>
                </a:path>
              </a:pathLst>
            </a:custGeom>
            <a:noFill/>
            <a:ln w="19050" cap="sq">
              <a:solidFill>
                <a:srgbClr val="0074BB"/>
              </a:solidFill>
            </a:ln>
          </p:spPr>
        </p:sp>
      </p:grpSp>
      <p:sp>
        <p:nvSpPr>
          <p:cNvPr id="71" name="Freeform 101">
            <a:extLst>
              <a:ext uri="{FF2B5EF4-FFF2-40B4-BE49-F238E27FC236}">
                <a16:creationId xmlns:a16="http://schemas.microsoft.com/office/drawing/2014/main" id="{FA87D9E0-5154-4672-B0FF-A02A153225E6}"/>
              </a:ext>
            </a:extLst>
          </p:cNvPr>
          <p:cNvSpPr/>
          <p:nvPr/>
        </p:nvSpPr>
        <p:spPr>
          <a:xfrm>
            <a:off x="568102" y="4398337"/>
            <a:ext cx="56336" cy="111401"/>
          </a:xfrm>
          <a:custGeom>
            <a:avLst/>
            <a:gdLst/>
            <a:ahLst/>
            <a:cxnLst/>
            <a:rect l="l" t="t" r="r" b="b"/>
            <a:pathLst>
              <a:path w="58483" h="108191">
                <a:moveTo>
                  <a:pt x="43955" y="107366"/>
                </a:moveTo>
                <a:lnTo>
                  <a:pt x="12827" y="108191"/>
                </a:lnTo>
                <a:cubicBezTo>
                  <a:pt x="12827" y="108191"/>
                  <a:pt x="3696" y="79413"/>
                  <a:pt x="2934" y="73165"/>
                </a:cubicBezTo>
                <a:cubicBezTo>
                  <a:pt x="0" y="49123"/>
                  <a:pt x="6730" y="25641"/>
                  <a:pt x="8522" y="21945"/>
                </a:cubicBezTo>
                <a:cubicBezTo>
                  <a:pt x="10325" y="18237"/>
                  <a:pt x="15773" y="6896"/>
                  <a:pt x="32182" y="4889"/>
                </a:cubicBezTo>
                <a:cubicBezTo>
                  <a:pt x="32182" y="4889"/>
                  <a:pt x="56579" y="0"/>
                  <a:pt x="58483" y="44513"/>
                </a:cubicBezTo>
                <a:cubicBezTo>
                  <a:pt x="58483" y="44513"/>
                  <a:pt x="58039" y="56744"/>
                  <a:pt x="54432" y="67462"/>
                </a:cubicBezTo>
                <a:cubicBezTo>
                  <a:pt x="54432" y="67462"/>
                  <a:pt x="47879" y="85115"/>
                  <a:pt x="47295" y="88443"/>
                </a:cubicBezTo>
                <a:close/>
              </a:path>
            </a:pathLst>
          </a:custGeom>
          <a:solidFill>
            <a:srgbClr val="FFFEFF"/>
          </a:solidFill>
        </p:spPr>
      </p:sp>
      <p:grpSp>
        <p:nvGrpSpPr>
          <p:cNvPr id="73" name="Group 72">
            <a:extLst>
              <a:ext uri="{FF2B5EF4-FFF2-40B4-BE49-F238E27FC236}">
                <a16:creationId xmlns:a16="http://schemas.microsoft.com/office/drawing/2014/main" id="{56D39625-AB3A-42D5-AFE2-520F3B8DF442}"/>
              </a:ext>
            </a:extLst>
          </p:cNvPr>
          <p:cNvGrpSpPr/>
          <p:nvPr/>
        </p:nvGrpSpPr>
        <p:grpSpPr>
          <a:xfrm>
            <a:off x="4814642" y="1227131"/>
            <a:ext cx="3864381" cy="3713703"/>
            <a:chOff x="4760017" y="2689079"/>
            <a:chExt cx="2979642" cy="2785605"/>
          </a:xfrm>
        </p:grpSpPr>
        <p:cxnSp>
          <p:nvCxnSpPr>
            <p:cNvPr id="74" name="Connector 14">
              <a:extLst>
                <a:ext uri="{FF2B5EF4-FFF2-40B4-BE49-F238E27FC236}">
                  <a16:creationId xmlns:a16="http://schemas.microsoft.com/office/drawing/2014/main" id="{6EDEBA42-3DAE-4EAA-A594-9C36CE22D188}"/>
                </a:ext>
              </a:extLst>
            </p:cNvPr>
            <p:cNvCxnSpPr/>
            <p:nvPr/>
          </p:nvCxnSpPr>
          <p:spPr>
            <a:xfrm>
              <a:off x="6287713" y="2870813"/>
              <a:ext cx="0" cy="105629"/>
            </a:xfrm>
            <a:prstGeom prst="line">
              <a:avLst/>
            </a:prstGeom>
            <a:noFill/>
            <a:ln w="19050" cap="sq">
              <a:solidFill>
                <a:srgbClr val="0074BB"/>
              </a:solidFill>
            </a:ln>
          </p:spPr>
        </p:cxnSp>
        <p:sp>
          <p:nvSpPr>
            <p:cNvPr id="75" name="Freeform 157">
              <a:extLst>
                <a:ext uri="{FF2B5EF4-FFF2-40B4-BE49-F238E27FC236}">
                  <a16:creationId xmlns:a16="http://schemas.microsoft.com/office/drawing/2014/main" id="{F3E1406B-086D-490F-88BB-3F5167928DB3}"/>
                </a:ext>
              </a:extLst>
            </p:cNvPr>
            <p:cNvSpPr/>
            <p:nvPr/>
          </p:nvSpPr>
          <p:spPr>
            <a:xfrm>
              <a:off x="6247659" y="2933365"/>
              <a:ext cx="80109" cy="43084"/>
            </a:xfrm>
            <a:custGeom>
              <a:avLst/>
              <a:gdLst/>
              <a:ahLst/>
              <a:cxnLst/>
              <a:rect l="l" t="t" r="r" b="b"/>
              <a:pathLst>
                <a:path w="107277" h="57696">
                  <a:moveTo>
                    <a:pt x="107277" y="0"/>
                  </a:moveTo>
                  <a:lnTo>
                    <a:pt x="53632" y="57696"/>
                  </a:lnTo>
                  <a:lnTo>
                    <a:pt x="0" y="0"/>
                  </a:lnTo>
                </a:path>
              </a:pathLst>
            </a:custGeom>
            <a:noFill/>
            <a:ln w="19050" cap="sq">
              <a:solidFill>
                <a:srgbClr val="0074BB"/>
              </a:solidFill>
            </a:ln>
          </p:spPr>
        </p:sp>
        <p:grpSp>
          <p:nvGrpSpPr>
            <p:cNvPr id="76" name="Group 75">
              <a:extLst>
                <a:ext uri="{FF2B5EF4-FFF2-40B4-BE49-F238E27FC236}">
                  <a16:creationId xmlns:a16="http://schemas.microsoft.com/office/drawing/2014/main" id="{D0A8FC0C-EE3A-497C-8183-C44427E516AB}"/>
                </a:ext>
              </a:extLst>
            </p:cNvPr>
            <p:cNvGrpSpPr/>
            <p:nvPr/>
          </p:nvGrpSpPr>
          <p:grpSpPr>
            <a:xfrm>
              <a:off x="4823429" y="3206583"/>
              <a:ext cx="2916230" cy="1545913"/>
              <a:chOff x="5695949" y="2570290"/>
              <a:chExt cx="3905251" cy="2070200"/>
            </a:xfrm>
          </p:grpSpPr>
          <p:sp>
            <p:nvSpPr>
              <p:cNvPr id="96" name="Freeform 17">
                <a:extLst>
                  <a:ext uri="{FF2B5EF4-FFF2-40B4-BE49-F238E27FC236}">
                    <a16:creationId xmlns:a16="http://schemas.microsoft.com/office/drawing/2014/main" id="{0F0F24DD-24A2-4B4A-869A-49F0A36BFDCE}"/>
                  </a:ext>
                </a:extLst>
              </p:cNvPr>
              <p:cNvSpPr/>
              <p:nvPr/>
            </p:nvSpPr>
            <p:spPr>
              <a:xfrm>
                <a:off x="5695949" y="2570290"/>
                <a:ext cx="1257299" cy="2070200"/>
              </a:xfrm>
              <a:custGeom>
                <a:avLst/>
                <a:gdLst/>
                <a:ahLst/>
                <a:cxnLst/>
                <a:rect l="l" t="t" r="r" b="b"/>
                <a:pathLst>
                  <a:path w="1257300" h="2433256">
                    <a:moveTo>
                      <a:pt x="0" y="2433256"/>
                    </a:moveTo>
                    <a:lnTo>
                      <a:pt x="1257300" y="2433256"/>
                    </a:lnTo>
                    <a:lnTo>
                      <a:pt x="1257300" y="0"/>
                    </a:lnTo>
                    <a:lnTo>
                      <a:pt x="0" y="0"/>
                    </a:lnTo>
                    <a:close/>
                  </a:path>
                </a:pathLst>
              </a:custGeom>
              <a:solidFill>
                <a:srgbClr val="0070C0"/>
              </a:solidFill>
            </p:spPr>
            <p:txBody>
              <a:bodyPr/>
              <a:lstStyle/>
              <a:p>
                <a:endParaRPr lang="en-IN" sz="1000" dirty="0">
                  <a:latin typeface="+mj-lt"/>
                  <a:cs typeface="News Cycle" panose="020B0604020202020204" charset="2"/>
                </a:endParaRPr>
              </a:p>
            </p:txBody>
          </p:sp>
          <p:sp>
            <p:nvSpPr>
              <p:cNvPr id="97" name="Freeform 18">
                <a:extLst>
                  <a:ext uri="{FF2B5EF4-FFF2-40B4-BE49-F238E27FC236}">
                    <a16:creationId xmlns:a16="http://schemas.microsoft.com/office/drawing/2014/main" id="{174C161A-3131-4BF1-9213-C22CB4BD8017}"/>
                  </a:ext>
                </a:extLst>
              </p:cNvPr>
              <p:cNvSpPr/>
              <p:nvPr/>
            </p:nvSpPr>
            <p:spPr>
              <a:xfrm>
                <a:off x="7023100" y="2570290"/>
                <a:ext cx="1257299" cy="2070200"/>
              </a:xfrm>
              <a:custGeom>
                <a:avLst/>
                <a:gdLst/>
                <a:ahLst/>
                <a:cxnLst/>
                <a:rect l="l" t="t" r="r" b="b"/>
                <a:pathLst>
                  <a:path w="1257300" h="2433256">
                    <a:moveTo>
                      <a:pt x="0" y="2433256"/>
                    </a:moveTo>
                    <a:lnTo>
                      <a:pt x="1257300" y="2433256"/>
                    </a:lnTo>
                    <a:lnTo>
                      <a:pt x="1257300" y="0"/>
                    </a:lnTo>
                    <a:lnTo>
                      <a:pt x="0" y="0"/>
                    </a:lnTo>
                    <a:close/>
                  </a:path>
                </a:pathLst>
              </a:custGeom>
              <a:solidFill>
                <a:srgbClr val="00B0F0"/>
              </a:solidFill>
            </p:spPr>
          </p:sp>
          <p:sp>
            <p:nvSpPr>
              <p:cNvPr id="98" name="Freeform 19">
                <a:extLst>
                  <a:ext uri="{FF2B5EF4-FFF2-40B4-BE49-F238E27FC236}">
                    <a16:creationId xmlns:a16="http://schemas.microsoft.com/office/drawing/2014/main" id="{449C62DC-B6EB-4B15-8BD7-C76334A60D3F}"/>
                  </a:ext>
                </a:extLst>
              </p:cNvPr>
              <p:cNvSpPr/>
              <p:nvPr/>
            </p:nvSpPr>
            <p:spPr>
              <a:xfrm>
                <a:off x="8350250" y="2570290"/>
                <a:ext cx="1250950" cy="2070200"/>
              </a:xfrm>
              <a:custGeom>
                <a:avLst/>
                <a:gdLst/>
                <a:ahLst/>
                <a:cxnLst/>
                <a:rect l="l" t="t" r="r" b="b"/>
                <a:pathLst>
                  <a:path w="1250950" h="2433256">
                    <a:moveTo>
                      <a:pt x="0" y="2433256"/>
                    </a:moveTo>
                    <a:lnTo>
                      <a:pt x="1250950" y="2433256"/>
                    </a:lnTo>
                    <a:lnTo>
                      <a:pt x="1250950" y="0"/>
                    </a:lnTo>
                    <a:lnTo>
                      <a:pt x="0" y="0"/>
                    </a:lnTo>
                    <a:close/>
                  </a:path>
                </a:pathLst>
              </a:custGeom>
              <a:solidFill>
                <a:srgbClr val="66CCFF"/>
              </a:solidFill>
            </p:spPr>
          </p:sp>
        </p:grpSp>
        <p:sp>
          <p:nvSpPr>
            <p:cNvPr id="77" name="TextBox 76">
              <a:extLst>
                <a:ext uri="{FF2B5EF4-FFF2-40B4-BE49-F238E27FC236}">
                  <a16:creationId xmlns:a16="http://schemas.microsoft.com/office/drawing/2014/main" id="{6A376948-90CF-483B-ADB5-AEE73CB7FF72}"/>
                </a:ext>
              </a:extLst>
            </p:cNvPr>
            <p:cNvSpPr txBox="1"/>
            <p:nvPr/>
          </p:nvSpPr>
          <p:spPr>
            <a:xfrm>
              <a:off x="4862133" y="4059772"/>
              <a:ext cx="919916" cy="853531"/>
            </a:xfrm>
            <a:prstGeom prst="rect">
              <a:avLst/>
            </a:prstGeom>
          </p:spPr>
          <p:txBody>
            <a:bodyPr lIns="0" tIns="0" rIns="0" bIns="0" anchor="t"/>
            <a:lstStyle/>
            <a:p>
              <a:pPr marL="85725" indent="-85725" defTabSz="685800" fontAlgn="base">
                <a:spcBef>
                  <a:spcPct val="0"/>
                </a:spcBef>
                <a:spcAft>
                  <a:spcPct val="0"/>
                </a:spcAft>
                <a:buSzPts val="500"/>
                <a:buFont typeface="Arial Unicode MS"/>
                <a:buChar char="■"/>
                <a:defRPr/>
              </a:pPr>
              <a:r>
                <a:rPr lang="en-US" sz="1000" b="1" kern="1200" dirty="0">
                  <a:solidFill>
                    <a:schemeClr val="bg1"/>
                  </a:solidFill>
                  <a:latin typeface="+mj-lt"/>
                  <a:cs typeface="News Cycle" panose="020B0604020202020204" charset="2"/>
                </a:rPr>
                <a:t>New business development role</a:t>
              </a:r>
            </a:p>
            <a:p>
              <a:pPr marL="85725" indent="-85725" defTabSz="685800" fontAlgn="base">
                <a:spcBef>
                  <a:spcPts val="450"/>
                </a:spcBef>
                <a:spcAft>
                  <a:spcPct val="0"/>
                </a:spcAft>
                <a:buSzPts val="500"/>
                <a:buFont typeface="Arial Unicode MS"/>
                <a:buChar char="■"/>
                <a:defRPr/>
              </a:pPr>
              <a:r>
                <a:rPr lang="en-US" sz="1000" b="1" kern="1200" dirty="0">
                  <a:solidFill>
                    <a:schemeClr val="bg1"/>
                  </a:solidFill>
                  <a:latin typeface="+mj-lt"/>
                  <a:cs typeface="News Cycle" panose="020B0604020202020204" charset="2"/>
                </a:rPr>
                <a:t>Finance and economics </a:t>
              </a:r>
              <a:br>
                <a:rPr lang="en-US" sz="1000" b="1" kern="1200" dirty="0">
                  <a:solidFill>
                    <a:schemeClr val="bg1"/>
                  </a:solidFill>
                  <a:latin typeface="+mj-lt"/>
                  <a:cs typeface="News Cycle" panose="020B0604020202020204" charset="2"/>
                </a:rPr>
              </a:br>
              <a:r>
                <a:rPr lang="en-US" sz="1000" b="1" kern="1200" dirty="0">
                  <a:solidFill>
                    <a:schemeClr val="bg1"/>
                  </a:solidFill>
                  <a:latin typeface="+mj-lt"/>
                  <a:cs typeface="News Cycle" panose="020B0604020202020204" charset="2"/>
                </a:rPr>
                <a:t>modules</a:t>
              </a:r>
            </a:p>
          </p:txBody>
        </p:sp>
        <p:sp>
          <p:nvSpPr>
            <p:cNvPr id="78" name="TextBox 77">
              <a:extLst>
                <a:ext uri="{FF2B5EF4-FFF2-40B4-BE49-F238E27FC236}">
                  <a16:creationId xmlns:a16="http://schemas.microsoft.com/office/drawing/2014/main" id="{9C424321-89D0-450D-8F39-83DAC9A9D39E}"/>
                </a:ext>
              </a:extLst>
            </p:cNvPr>
            <p:cNvSpPr txBox="1"/>
            <p:nvPr/>
          </p:nvSpPr>
          <p:spPr>
            <a:xfrm>
              <a:off x="5857637" y="4052584"/>
              <a:ext cx="815596" cy="569020"/>
            </a:xfrm>
            <a:prstGeom prst="rect">
              <a:avLst/>
            </a:prstGeom>
          </p:spPr>
          <p:txBody>
            <a:bodyPr lIns="0" tIns="0" rIns="0" bIns="0" anchor="t"/>
            <a:lstStyle/>
            <a:p>
              <a:pPr marL="85726" indent="-85726" defTabSz="685800" fontAlgn="base">
                <a:spcBef>
                  <a:spcPct val="0"/>
                </a:spcBef>
                <a:spcAft>
                  <a:spcPct val="0"/>
                </a:spcAft>
                <a:buSzPts val="500"/>
                <a:buFont typeface="Arial Unicode MS"/>
                <a:buChar char="■"/>
                <a:defRPr/>
              </a:pPr>
              <a:r>
                <a:rPr lang="en-US" sz="1000" b="1" kern="1200" dirty="0">
                  <a:solidFill>
                    <a:schemeClr val="bg1"/>
                  </a:solidFill>
                  <a:latin typeface="+mj-lt"/>
                  <a:cs typeface="News Cycle" panose="020B0604020202020204" charset="2"/>
                </a:rPr>
                <a:t>Operational or audit role</a:t>
              </a:r>
            </a:p>
            <a:p>
              <a:pPr marL="85726" indent="-85726" defTabSz="685800" fontAlgn="base">
                <a:spcBef>
                  <a:spcPts val="450"/>
                </a:spcBef>
                <a:spcAft>
                  <a:spcPct val="0"/>
                </a:spcAft>
                <a:buSzPts val="500"/>
                <a:buFont typeface="Arial Unicode MS"/>
                <a:buChar char="■"/>
                <a:defRPr/>
              </a:pPr>
              <a:r>
                <a:rPr lang="en-US" sz="1000" b="1" kern="1200" dirty="0">
                  <a:solidFill>
                    <a:schemeClr val="bg1"/>
                  </a:solidFill>
                  <a:latin typeface="+mj-lt"/>
                  <a:cs typeface="News Cycle" panose="020B0604020202020204" charset="2"/>
                </a:rPr>
                <a:t>Shadowing a current risk assessor</a:t>
              </a:r>
            </a:p>
          </p:txBody>
        </p:sp>
        <p:sp>
          <p:nvSpPr>
            <p:cNvPr id="79" name="TextBox 78">
              <a:extLst>
                <a:ext uri="{FF2B5EF4-FFF2-40B4-BE49-F238E27FC236}">
                  <a16:creationId xmlns:a16="http://schemas.microsoft.com/office/drawing/2014/main" id="{C21CAA70-9622-45F9-A8A1-660644207A85}"/>
                </a:ext>
              </a:extLst>
            </p:cNvPr>
            <p:cNvSpPr txBox="1"/>
            <p:nvPr/>
          </p:nvSpPr>
          <p:spPr>
            <a:xfrm>
              <a:off x="6848231" y="4043838"/>
              <a:ext cx="840630" cy="711275"/>
            </a:xfrm>
            <a:prstGeom prst="rect">
              <a:avLst/>
            </a:prstGeom>
          </p:spPr>
          <p:txBody>
            <a:bodyPr lIns="0" tIns="0" rIns="0" bIns="0" anchor="t"/>
            <a:lstStyle/>
            <a:p>
              <a:pPr marL="85726" indent="-85726" defTabSz="685800" fontAlgn="base">
                <a:spcBef>
                  <a:spcPct val="0"/>
                </a:spcBef>
                <a:spcAft>
                  <a:spcPct val="0"/>
                </a:spcAft>
                <a:buSzPts val="500"/>
                <a:buFont typeface="Arial Unicode MS"/>
                <a:buChar char="■"/>
                <a:defRPr/>
              </a:pPr>
              <a:r>
                <a:rPr lang="en-US" sz="1000" b="1" kern="1200" dirty="0">
                  <a:solidFill>
                    <a:schemeClr val="bg1"/>
                  </a:solidFill>
                  <a:latin typeface="+mj-lt"/>
                  <a:cs typeface="News Cycle" panose="020B0604020202020204" charset="2"/>
                </a:rPr>
                <a:t>Commercial role</a:t>
              </a:r>
            </a:p>
            <a:p>
              <a:pPr marL="85726" indent="-85726" defTabSz="685800" fontAlgn="base">
                <a:spcBef>
                  <a:spcPts val="450"/>
                </a:spcBef>
                <a:spcAft>
                  <a:spcPct val="0"/>
                </a:spcAft>
                <a:buSzPts val="500"/>
                <a:buFont typeface="Arial Unicode MS"/>
                <a:buChar char="■"/>
                <a:defRPr/>
              </a:pPr>
              <a:r>
                <a:rPr lang="en-US" sz="1000" b="1" kern="1200" dirty="0">
                  <a:solidFill>
                    <a:schemeClr val="bg1"/>
                  </a:solidFill>
                  <a:latin typeface="+mj-lt"/>
                  <a:cs typeface="News Cycle" panose="020B0604020202020204" charset="2"/>
                </a:rPr>
                <a:t>Mentoring by commercial leader</a:t>
              </a:r>
            </a:p>
          </p:txBody>
        </p:sp>
        <p:sp>
          <p:nvSpPr>
            <p:cNvPr id="80" name="Freeform 162">
              <a:extLst>
                <a:ext uri="{FF2B5EF4-FFF2-40B4-BE49-F238E27FC236}">
                  <a16:creationId xmlns:a16="http://schemas.microsoft.com/office/drawing/2014/main" id="{D6944862-0E12-43EF-9A54-45DD9942F174}"/>
                </a:ext>
              </a:extLst>
            </p:cNvPr>
            <p:cNvSpPr/>
            <p:nvPr/>
          </p:nvSpPr>
          <p:spPr>
            <a:xfrm>
              <a:off x="4792057" y="3775073"/>
              <a:ext cx="2947602" cy="208436"/>
            </a:xfrm>
            <a:custGeom>
              <a:avLst/>
              <a:gdLst/>
              <a:ahLst/>
              <a:cxnLst/>
              <a:rect l="l" t="t" r="r" b="b"/>
              <a:pathLst>
                <a:path w="3923843" h="261620">
                  <a:moveTo>
                    <a:pt x="0" y="261620"/>
                  </a:moveTo>
                  <a:lnTo>
                    <a:pt x="3923843" y="261620"/>
                  </a:lnTo>
                  <a:lnTo>
                    <a:pt x="3923843" y="0"/>
                  </a:lnTo>
                  <a:lnTo>
                    <a:pt x="0" y="0"/>
                  </a:lnTo>
                  <a:close/>
                </a:path>
              </a:pathLst>
            </a:custGeom>
            <a:solidFill>
              <a:srgbClr val="002060"/>
            </a:solidFill>
            <a:ln>
              <a:solidFill>
                <a:schemeClr val="bg1"/>
              </a:solidFill>
            </a:ln>
          </p:spPr>
        </p:sp>
        <p:sp>
          <p:nvSpPr>
            <p:cNvPr id="81" name="TextBox 80">
              <a:extLst>
                <a:ext uri="{FF2B5EF4-FFF2-40B4-BE49-F238E27FC236}">
                  <a16:creationId xmlns:a16="http://schemas.microsoft.com/office/drawing/2014/main" id="{78C0A3F2-96C1-4A37-A7DD-204D9C2C0CCC}"/>
                </a:ext>
              </a:extLst>
            </p:cNvPr>
            <p:cNvSpPr txBox="1"/>
            <p:nvPr/>
          </p:nvSpPr>
          <p:spPr>
            <a:xfrm>
              <a:off x="5239872" y="3810180"/>
              <a:ext cx="2038990" cy="142255"/>
            </a:xfrm>
            <a:prstGeom prst="rect">
              <a:avLst/>
            </a:prstGeom>
          </p:spPr>
          <p:txBody>
            <a:bodyPr wrap="none" lIns="0" tIns="0" rIns="0" bIns="0" anchor="t"/>
            <a:lstStyle/>
            <a:p>
              <a:pPr algn="ctr" defTabSz="685800" fontAlgn="base">
                <a:spcBef>
                  <a:spcPct val="0"/>
                </a:spcBef>
                <a:spcAft>
                  <a:spcPct val="0"/>
                </a:spcAft>
                <a:buClrTx/>
                <a:defRPr/>
              </a:pPr>
              <a:r>
                <a:rPr lang="en-US" sz="1000" b="1" kern="1200" dirty="0">
                  <a:solidFill>
                    <a:schemeClr val="bg1"/>
                  </a:solidFill>
                  <a:latin typeface="+mj-lt"/>
                  <a:cs typeface="News Cycle" panose="020B0604020202020204" charset="2"/>
                </a:rPr>
                <a:t>Opportunities for Gaining Them</a:t>
              </a:r>
            </a:p>
          </p:txBody>
        </p:sp>
        <p:sp>
          <p:nvSpPr>
            <p:cNvPr id="82" name="Freeform 164">
              <a:extLst>
                <a:ext uri="{FF2B5EF4-FFF2-40B4-BE49-F238E27FC236}">
                  <a16:creationId xmlns:a16="http://schemas.microsoft.com/office/drawing/2014/main" id="{BF48DF20-1F6B-4F2F-A1FC-0CF2DF176D31}"/>
                </a:ext>
              </a:extLst>
            </p:cNvPr>
            <p:cNvSpPr/>
            <p:nvPr/>
          </p:nvSpPr>
          <p:spPr>
            <a:xfrm>
              <a:off x="4760017" y="5279320"/>
              <a:ext cx="2930113" cy="195364"/>
            </a:xfrm>
            <a:custGeom>
              <a:avLst/>
              <a:gdLst/>
              <a:ahLst/>
              <a:cxnLst/>
              <a:rect l="l" t="t" r="r" b="b"/>
              <a:pathLst>
                <a:path w="3923843" h="261620">
                  <a:moveTo>
                    <a:pt x="0" y="261620"/>
                  </a:moveTo>
                  <a:lnTo>
                    <a:pt x="3923843" y="261620"/>
                  </a:lnTo>
                  <a:lnTo>
                    <a:pt x="3923843" y="0"/>
                  </a:lnTo>
                  <a:lnTo>
                    <a:pt x="0" y="0"/>
                  </a:lnTo>
                  <a:close/>
                </a:path>
              </a:pathLst>
            </a:custGeom>
            <a:noFill/>
            <a:ln w="25400" cap="sq">
              <a:noFill/>
            </a:ln>
          </p:spPr>
        </p:sp>
        <p:sp>
          <p:nvSpPr>
            <p:cNvPr id="83" name="Freeform 165">
              <a:extLst>
                <a:ext uri="{FF2B5EF4-FFF2-40B4-BE49-F238E27FC236}">
                  <a16:creationId xmlns:a16="http://schemas.microsoft.com/office/drawing/2014/main" id="{9B3C3BA8-7D1B-44E3-AD04-8B371BC131D9}"/>
                </a:ext>
              </a:extLst>
            </p:cNvPr>
            <p:cNvSpPr/>
            <p:nvPr/>
          </p:nvSpPr>
          <p:spPr>
            <a:xfrm>
              <a:off x="5299961" y="2772039"/>
              <a:ext cx="224744" cy="192442"/>
            </a:xfrm>
            <a:custGeom>
              <a:avLst/>
              <a:gdLst/>
              <a:ahLst/>
              <a:cxnLst/>
              <a:rect l="l" t="t" r="r" b="b"/>
              <a:pathLst>
                <a:path w="300965" h="257708">
                  <a:moveTo>
                    <a:pt x="300964" y="0"/>
                  </a:moveTo>
                  <a:lnTo>
                    <a:pt x="0" y="0"/>
                  </a:lnTo>
                  <a:lnTo>
                    <a:pt x="0" y="257709"/>
                  </a:lnTo>
                </a:path>
              </a:pathLst>
            </a:custGeom>
            <a:noFill/>
            <a:ln w="19050" cap="sq">
              <a:solidFill>
                <a:srgbClr val="0074BB"/>
              </a:solidFill>
            </a:ln>
          </p:spPr>
        </p:sp>
        <p:sp>
          <p:nvSpPr>
            <p:cNvPr id="84" name="Freeform 166">
              <a:extLst>
                <a:ext uri="{FF2B5EF4-FFF2-40B4-BE49-F238E27FC236}">
                  <a16:creationId xmlns:a16="http://schemas.microsoft.com/office/drawing/2014/main" id="{D3DA043E-0E92-4485-A765-DDFEE876BFE8}"/>
                </a:ext>
              </a:extLst>
            </p:cNvPr>
            <p:cNvSpPr/>
            <p:nvPr/>
          </p:nvSpPr>
          <p:spPr>
            <a:xfrm>
              <a:off x="5259904" y="2921395"/>
              <a:ext cx="80109" cy="43084"/>
            </a:xfrm>
            <a:custGeom>
              <a:avLst/>
              <a:gdLst/>
              <a:ahLst/>
              <a:cxnLst/>
              <a:rect l="l" t="t" r="r" b="b"/>
              <a:pathLst>
                <a:path w="107277" h="57696">
                  <a:moveTo>
                    <a:pt x="107277" y="0"/>
                  </a:moveTo>
                  <a:lnTo>
                    <a:pt x="53632" y="57696"/>
                  </a:lnTo>
                  <a:lnTo>
                    <a:pt x="0" y="0"/>
                  </a:lnTo>
                </a:path>
              </a:pathLst>
            </a:custGeom>
            <a:noFill/>
            <a:ln w="19050" cap="sq">
              <a:solidFill>
                <a:srgbClr val="0074BB"/>
              </a:solidFill>
            </a:ln>
          </p:spPr>
        </p:sp>
        <p:grpSp>
          <p:nvGrpSpPr>
            <p:cNvPr id="85" name="Group 84">
              <a:extLst>
                <a:ext uri="{FF2B5EF4-FFF2-40B4-BE49-F238E27FC236}">
                  <a16:creationId xmlns:a16="http://schemas.microsoft.com/office/drawing/2014/main" id="{1BAF6A7C-B170-4B5B-933E-4218A38A4FB1}"/>
                </a:ext>
              </a:extLst>
            </p:cNvPr>
            <p:cNvGrpSpPr/>
            <p:nvPr/>
          </p:nvGrpSpPr>
          <p:grpSpPr>
            <a:xfrm>
              <a:off x="4823429" y="2772039"/>
              <a:ext cx="2916229" cy="417207"/>
              <a:chOff x="5695950" y="1988374"/>
              <a:chExt cx="3905250" cy="558700"/>
            </a:xfrm>
          </p:grpSpPr>
          <p:sp>
            <p:nvSpPr>
              <p:cNvPr id="93" name="Freeform 26">
                <a:extLst>
                  <a:ext uri="{FF2B5EF4-FFF2-40B4-BE49-F238E27FC236}">
                    <a16:creationId xmlns:a16="http://schemas.microsoft.com/office/drawing/2014/main" id="{39ECE389-04B8-4024-98DC-E55950F743F3}"/>
                  </a:ext>
                </a:extLst>
              </p:cNvPr>
              <p:cNvSpPr/>
              <p:nvPr/>
            </p:nvSpPr>
            <p:spPr>
              <a:xfrm>
                <a:off x="8668116" y="1988374"/>
                <a:ext cx="300965" cy="257708"/>
              </a:xfrm>
              <a:custGeom>
                <a:avLst/>
                <a:gdLst/>
                <a:ahLst/>
                <a:cxnLst/>
                <a:rect l="l" t="t" r="r" b="b"/>
                <a:pathLst>
                  <a:path w="300965" h="257708">
                    <a:moveTo>
                      <a:pt x="0" y="0"/>
                    </a:moveTo>
                    <a:lnTo>
                      <a:pt x="300964" y="0"/>
                    </a:lnTo>
                    <a:lnTo>
                      <a:pt x="300964" y="257709"/>
                    </a:lnTo>
                  </a:path>
                </a:pathLst>
              </a:custGeom>
              <a:noFill/>
              <a:ln w="19050" cap="sq">
                <a:solidFill>
                  <a:srgbClr val="0074BB"/>
                </a:solidFill>
              </a:ln>
            </p:spPr>
          </p:sp>
          <p:sp>
            <p:nvSpPr>
              <p:cNvPr id="94" name="Freeform 27">
                <a:extLst>
                  <a:ext uri="{FF2B5EF4-FFF2-40B4-BE49-F238E27FC236}">
                    <a16:creationId xmlns:a16="http://schemas.microsoft.com/office/drawing/2014/main" id="{64283D91-4219-40BB-9044-7A9BE0336E6D}"/>
                  </a:ext>
                </a:extLst>
              </p:cNvPr>
              <p:cNvSpPr/>
              <p:nvPr/>
            </p:nvSpPr>
            <p:spPr>
              <a:xfrm>
                <a:off x="8915444" y="2188382"/>
                <a:ext cx="107277" cy="57696"/>
              </a:xfrm>
              <a:custGeom>
                <a:avLst/>
                <a:gdLst/>
                <a:ahLst/>
                <a:cxnLst/>
                <a:rect l="l" t="t" r="r" b="b"/>
                <a:pathLst>
                  <a:path w="107277" h="57696">
                    <a:moveTo>
                      <a:pt x="0" y="0"/>
                    </a:moveTo>
                    <a:lnTo>
                      <a:pt x="53645" y="57696"/>
                    </a:lnTo>
                    <a:lnTo>
                      <a:pt x="107277" y="0"/>
                    </a:lnTo>
                  </a:path>
                </a:pathLst>
              </a:custGeom>
              <a:noFill/>
              <a:ln w="19050" cap="sq">
                <a:solidFill>
                  <a:srgbClr val="0074BB"/>
                </a:solidFill>
              </a:ln>
            </p:spPr>
          </p:sp>
          <p:sp>
            <p:nvSpPr>
              <p:cNvPr id="95" name="Freeform 28">
                <a:extLst>
                  <a:ext uri="{FF2B5EF4-FFF2-40B4-BE49-F238E27FC236}">
                    <a16:creationId xmlns:a16="http://schemas.microsoft.com/office/drawing/2014/main" id="{72151861-CF42-4927-8221-93E668F48F0C}"/>
                  </a:ext>
                </a:extLst>
              </p:cNvPr>
              <p:cNvSpPr/>
              <p:nvPr/>
            </p:nvSpPr>
            <p:spPr>
              <a:xfrm>
                <a:off x="5695950" y="2285454"/>
                <a:ext cx="3905250" cy="261620"/>
              </a:xfrm>
              <a:custGeom>
                <a:avLst/>
                <a:gdLst/>
                <a:ahLst/>
                <a:cxnLst/>
                <a:rect l="l" t="t" r="r" b="b"/>
                <a:pathLst>
                  <a:path w="3905250" h="261620">
                    <a:moveTo>
                      <a:pt x="0" y="261620"/>
                    </a:moveTo>
                    <a:lnTo>
                      <a:pt x="3905250" y="261620"/>
                    </a:lnTo>
                    <a:lnTo>
                      <a:pt x="3905250" y="0"/>
                    </a:lnTo>
                    <a:lnTo>
                      <a:pt x="0" y="0"/>
                    </a:lnTo>
                    <a:close/>
                  </a:path>
                </a:pathLst>
              </a:custGeom>
              <a:solidFill>
                <a:srgbClr val="002060"/>
              </a:solidFill>
            </p:spPr>
          </p:sp>
        </p:grpSp>
        <p:sp>
          <p:nvSpPr>
            <p:cNvPr id="86" name="TextBox 85">
              <a:extLst>
                <a:ext uri="{FF2B5EF4-FFF2-40B4-BE49-F238E27FC236}">
                  <a16:creationId xmlns:a16="http://schemas.microsoft.com/office/drawing/2014/main" id="{21520224-3F00-48F1-BF92-3B88C21FEBCE}"/>
                </a:ext>
              </a:extLst>
            </p:cNvPr>
            <p:cNvSpPr txBox="1"/>
            <p:nvPr/>
          </p:nvSpPr>
          <p:spPr>
            <a:xfrm>
              <a:off x="5671473" y="3032529"/>
              <a:ext cx="1232480" cy="114921"/>
            </a:xfrm>
            <a:prstGeom prst="rect">
              <a:avLst/>
            </a:prstGeom>
          </p:spPr>
          <p:txBody>
            <a:bodyPr wrap="none" lIns="0" tIns="0" rIns="0" bIns="0" anchor="t"/>
            <a:lstStyle/>
            <a:p>
              <a:pPr algn="ctr" defTabSz="685800" fontAlgn="base">
                <a:spcBef>
                  <a:spcPct val="0"/>
                </a:spcBef>
                <a:spcAft>
                  <a:spcPct val="0"/>
                </a:spcAft>
                <a:buClrTx/>
                <a:defRPr/>
              </a:pPr>
              <a:r>
                <a:rPr lang="en-US" sz="1000" b="1" kern="1200" dirty="0">
                  <a:solidFill>
                    <a:schemeClr val="bg1"/>
                  </a:solidFill>
                  <a:latin typeface="+mj-lt"/>
                  <a:cs typeface="News Cycle" panose="020B0604020202020204" charset="2"/>
                </a:rPr>
                <a:t>Critical Experiences</a:t>
              </a:r>
            </a:p>
          </p:txBody>
        </p:sp>
        <p:sp>
          <p:nvSpPr>
            <p:cNvPr id="87" name="TextBox 86">
              <a:extLst>
                <a:ext uri="{FF2B5EF4-FFF2-40B4-BE49-F238E27FC236}">
                  <a16:creationId xmlns:a16="http://schemas.microsoft.com/office/drawing/2014/main" id="{4A6CE839-02E4-4C8E-9C4C-D6BC49EAFA47}"/>
                </a:ext>
              </a:extLst>
            </p:cNvPr>
            <p:cNvSpPr txBox="1"/>
            <p:nvPr/>
          </p:nvSpPr>
          <p:spPr>
            <a:xfrm>
              <a:off x="6902724" y="3320221"/>
              <a:ext cx="739726" cy="426765"/>
            </a:xfrm>
            <a:prstGeom prst="rect">
              <a:avLst/>
            </a:prstGeom>
          </p:spPr>
          <p:txBody>
            <a:bodyPr lIns="0" tIns="0" rIns="0" bIns="0" anchor="t"/>
            <a:lstStyle/>
            <a:p>
              <a:pPr algn="ctr" defTabSz="685800" fontAlgn="base">
                <a:spcBef>
                  <a:spcPct val="0"/>
                </a:spcBef>
                <a:spcAft>
                  <a:spcPct val="0"/>
                </a:spcAft>
                <a:buClrTx/>
                <a:defRPr/>
              </a:pPr>
              <a:r>
                <a:rPr lang="en-US" sz="1000" b="1" kern="1200" dirty="0">
                  <a:solidFill>
                    <a:schemeClr val="bg1"/>
                  </a:solidFill>
                  <a:latin typeface="+mj-lt"/>
                  <a:cs typeface="News Cycle" panose="020B0604020202020204" charset="2"/>
                </a:rPr>
                <a:t>Leading key customer relationship</a:t>
              </a:r>
            </a:p>
          </p:txBody>
        </p:sp>
        <p:sp>
          <p:nvSpPr>
            <p:cNvPr id="88" name="TextBox 87">
              <a:extLst>
                <a:ext uri="{FF2B5EF4-FFF2-40B4-BE49-F238E27FC236}">
                  <a16:creationId xmlns:a16="http://schemas.microsoft.com/office/drawing/2014/main" id="{D05BDB40-B43F-4F33-B6F6-BA272B72465E}"/>
                </a:ext>
              </a:extLst>
            </p:cNvPr>
            <p:cNvSpPr txBox="1"/>
            <p:nvPr/>
          </p:nvSpPr>
          <p:spPr>
            <a:xfrm>
              <a:off x="4894863" y="3377038"/>
              <a:ext cx="796628" cy="284510"/>
            </a:xfrm>
            <a:prstGeom prst="rect">
              <a:avLst/>
            </a:prstGeom>
          </p:spPr>
          <p:txBody>
            <a:bodyPr lIns="0" tIns="0" rIns="0" bIns="0" anchor="t"/>
            <a:lstStyle/>
            <a:p>
              <a:pPr algn="ctr" defTabSz="685800" fontAlgn="base">
                <a:spcBef>
                  <a:spcPct val="0"/>
                </a:spcBef>
                <a:spcAft>
                  <a:spcPct val="0"/>
                </a:spcAft>
                <a:buClrTx/>
                <a:defRPr/>
              </a:pPr>
              <a:r>
                <a:rPr lang="en-US" sz="1000" b="1" kern="1200" dirty="0">
                  <a:solidFill>
                    <a:schemeClr val="bg1"/>
                  </a:solidFill>
                  <a:latin typeface="+mj-lt"/>
                  <a:cs typeface="News Cycle" panose="020B0604020202020204" charset="2"/>
                </a:rPr>
                <a:t>Profit margin calculation</a:t>
              </a:r>
            </a:p>
          </p:txBody>
        </p:sp>
        <p:sp>
          <p:nvSpPr>
            <p:cNvPr id="89" name="TextBox 88">
              <a:extLst>
                <a:ext uri="{FF2B5EF4-FFF2-40B4-BE49-F238E27FC236}">
                  <a16:creationId xmlns:a16="http://schemas.microsoft.com/office/drawing/2014/main" id="{941BF581-4C2B-4C51-AB45-FD6AE5F5F688}"/>
                </a:ext>
              </a:extLst>
            </p:cNvPr>
            <p:cNvSpPr txBox="1"/>
            <p:nvPr/>
          </p:nvSpPr>
          <p:spPr>
            <a:xfrm>
              <a:off x="5859915" y="3313268"/>
              <a:ext cx="834563" cy="426765"/>
            </a:xfrm>
            <a:prstGeom prst="rect">
              <a:avLst/>
            </a:prstGeom>
          </p:spPr>
          <p:txBody>
            <a:bodyPr lIns="0" tIns="0" rIns="0" bIns="0" anchor="t"/>
            <a:lstStyle/>
            <a:p>
              <a:pPr algn="ctr" defTabSz="685800" fontAlgn="base">
                <a:spcBef>
                  <a:spcPct val="0"/>
                </a:spcBef>
                <a:spcAft>
                  <a:spcPct val="0"/>
                </a:spcAft>
                <a:buClrTx/>
                <a:defRPr/>
              </a:pPr>
              <a:r>
                <a:rPr lang="en-US" sz="1000" b="1" kern="1200" dirty="0">
                  <a:solidFill>
                    <a:schemeClr val="bg1"/>
                  </a:solidFill>
                  <a:latin typeface="+mj-lt"/>
                  <a:cs typeface="News Cycle" panose="020B0604020202020204" charset="2"/>
                </a:rPr>
                <a:t>Preparation of project risk assessment</a:t>
              </a:r>
            </a:p>
          </p:txBody>
        </p:sp>
        <p:sp>
          <p:nvSpPr>
            <p:cNvPr id="90" name="Freeform 182">
              <a:extLst>
                <a:ext uri="{FF2B5EF4-FFF2-40B4-BE49-F238E27FC236}">
                  <a16:creationId xmlns:a16="http://schemas.microsoft.com/office/drawing/2014/main" id="{D9C4A4F4-E7BF-472D-8995-DEAF7ADE7F9E}"/>
                </a:ext>
              </a:extLst>
            </p:cNvPr>
            <p:cNvSpPr/>
            <p:nvPr/>
          </p:nvSpPr>
          <p:spPr>
            <a:xfrm>
              <a:off x="5383231" y="2689079"/>
              <a:ext cx="1810034" cy="184027"/>
            </a:xfrm>
            <a:custGeom>
              <a:avLst/>
              <a:gdLst/>
              <a:ahLst/>
              <a:cxnLst/>
              <a:rect l="l" t="t" r="r" b="b"/>
              <a:pathLst>
                <a:path w="2423896" h="287274">
                  <a:moveTo>
                    <a:pt x="0" y="287274"/>
                  </a:moveTo>
                  <a:lnTo>
                    <a:pt x="2423896" y="287274"/>
                  </a:lnTo>
                  <a:lnTo>
                    <a:pt x="2423896" y="0"/>
                  </a:lnTo>
                  <a:lnTo>
                    <a:pt x="0" y="0"/>
                  </a:lnTo>
                  <a:close/>
                </a:path>
              </a:pathLst>
            </a:custGeom>
            <a:solidFill>
              <a:srgbClr val="002060"/>
            </a:solidFill>
          </p:spPr>
        </p:sp>
        <p:sp>
          <p:nvSpPr>
            <p:cNvPr id="91" name="TextBox 90">
              <a:extLst>
                <a:ext uri="{FF2B5EF4-FFF2-40B4-BE49-F238E27FC236}">
                  <a16:creationId xmlns:a16="http://schemas.microsoft.com/office/drawing/2014/main" id="{343ED40E-A56E-466A-9E39-18A169FBBF47}"/>
                </a:ext>
              </a:extLst>
            </p:cNvPr>
            <p:cNvSpPr txBox="1"/>
            <p:nvPr/>
          </p:nvSpPr>
          <p:spPr>
            <a:xfrm>
              <a:off x="5397356" y="2702331"/>
              <a:ext cx="1782930" cy="171916"/>
            </a:xfrm>
            <a:prstGeom prst="rect">
              <a:avLst/>
            </a:prstGeom>
          </p:spPr>
          <p:txBody>
            <a:bodyPr lIns="0" tIns="0" rIns="0" bIns="0" anchor="ctr"/>
            <a:lstStyle/>
            <a:p>
              <a:pPr algn="ctr" defTabSz="685800" fontAlgn="base">
                <a:spcBef>
                  <a:spcPct val="0"/>
                </a:spcBef>
                <a:spcAft>
                  <a:spcPct val="0"/>
                </a:spcAft>
                <a:buClrTx/>
                <a:defRPr/>
              </a:pPr>
              <a:r>
                <a:rPr lang="en-US" sz="1000" b="1" kern="1200" cap="small" dirty="0">
                  <a:solidFill>
                    <a:schemeClr val="bg1"/>
                  </a:solidFill>
                  <a:latin typeface="+mj-lt"/>
                  <a:cs typeface="News Cycle" panose="020B0604020202020204" charset="2"/>
                </a:rPr>
                <a:t>Aspiration: Functional Leader</a:t>
              </a:r>
            </a:p>
          </p:txBody>
        </p:sp>
        <p:sp>
          <p:nvSpPr>
            <p:cNvPr id="92" name="Freeform 184">
              <a:extLst>
                <a:ext uri="{FF2B5EF4-FFF2-40B4-BE49-F238E27FC236}">
                  <a16:creationId xmlns:a16="http://schemas.microsoft.com/office/drawing/2014/main" id="{E221FB0D-7944-4AA6-9577-3A1165400BA9}"/>
                </a:ext>
              </a:extLst>
            </p:cNvPr>
            <p:cNvSpPr/>
            <p:nvPr/>
          </p:nvSpPr>
          <p:spPr>
            <a:xfrm>
              <a:off x="5383231" y="2694857"/>
              <a:ext cx="1810034" cy="178250"/>
            </a:xfrm>
            <a:custGeom>
              <a:avLst/>
              <a:gdLst/>
              <a:ahLst/>
              <a:cxnLst/>
              <a:rect l="l" t="t" r="r" b="b"/>
              <a:pathLst>
                <a:path w="2423896" h="287274">
                  <a:moveTo>
                    <a:pt x="0" y="287274"/>
                  </a:moveTo>
                  <a:lnTo>
                    <a:pt x="2423896" y="287274"/>
                  </a:lnTo>
                  <a:lnTo>
                    <a:pt x="2423896" y="0"/>
                  </a:lnTo>
                  <a:lnTo>
                    <a:pt x="0" y="0"/>
                  </a:lnTo>
                  <a:close/>
                </a:path>
              </a:pathLst>
            </a:custGeom>
            <a:noFill/>
            <a:ln w="19050" cap="sq">
              <a:solidFill>
                <a:srgbClr val="FFFEFF"/>
              </a:solidFill>
            </a:ln>
          </p:spPr>
        </p:sp>
      </p:grpSp>
      <p:sp>
        <p:nvSpPr>
          <p:cNvPr id="62" name="Text">
            <a:extLst>
              <a:ext uri="{FF2B5EF4-FFF2-40B4-BE49-F238E27FC236}">
                <a16:creationId xmlns:a16="http://schemas.microsoft.com/office/drawing/2014/main" id="{9F7DDDBB-C9C3-4F3F-A1D4-5FD99D0C501A}"/>
              </a:ext>
            </a:extLst>
          </p:cNvPr>
          <p:cNvSpPr txBox="1">
            <a:spLocks/>
          </p:cNvSpPr>
          <p:nvPr/>
        </p:nvSpPr>
        <p:spPr>
          <a:xfrm>
            <a:off x="8770946" y="4626338"/>
            <a:ext cx="129844" cy="1923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b">
            <a:spAutoFit/>
          </a:bodyPr>
          <a:lstStyle>
            <a:defPPr>
              <a:defRPr lang="en-US"/>
            </a:defPPr>
            <a:lvl1pPr marL="0" algn="ctr" defTabSz="1714457" rtl="0" eaLnBrk="1" latinLnBrk="0" hangingPunct="1">
              <a:defRPr sz="1000" kern="1200">
                <a:solidFill>
                  <a:srgbClr val="FFFFFF"/>
                </a:solidFill>
                <a:latin typeface="Graphik"/>
                <a:ea typeface="Graphik"/>
                <a:cs typeface="Graphik"/>
                <a:sym typeface="Graphik"/>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85843" hangingPunct="0">
              <a:spcBef>
                <a:spcPts val="1238"/>
              </a:spcBef>
              <a:buClrTx/>
              <a:defRPr/>
            </a:pPr>
            <a:fld id="{86CB4B4D-7CA3-9044-876B-883B54F8677D}" type="slidenum">
              <a:rPr lang="en-US" sz="750" kern="0">
                <a:solidFill>
                  <a:schemeClr val="tx1"/>
                </a:solidFill>
                <a:latin typeface="+mj-lt"/>
              </a:rPr>
              <a:pPr defTabSz="1285843" hangingPunct="0">
                <a:spcBef>
                  <a:spcPts val="1238"/>
                </a:spcBef>
                <a:buClrTx/>
                <a:defRPr/>
              </a:pPr>
              <a:t>8</a:t>
            </a:fld>
            <a:endParaRPr lang="en-US" sz="750" kern="0" dirty="0">
              <a:solidFill>
                <a:schemeClr val="tx1"/>
              </a:solidFill>
              <a:latin typeface="+mj-lt"/>
            </a:endParaRPr>
          </a:p>
        </p:txBody>
      </p:sp>
      <p:sp>
        <p:nvSpPr>
          <p:cNvPr id="64" name="Freeform 162">
            <a:extLst>
              <a:ext uri="{FF2B5EF4-FFF2-40B4-BE49-F238E27FC236}">
                <a16:creationId xmlns:a16="http://schemas.microsoft.com/office/drawing/2014/main" id="{F4DB6135-26DB-4FB3-8D2F-0CB6B2869470}"/>
              </a:ext>
            </a:extLst>
          </p:cNvPr>
          <p:cNvSpPr/>
          <p:nvPr/>
        </p:nvSpPr>
        <p:spPr>
          <a:xfrm>
            <a:off x="4886944" y="3979954"/>
            <a:ext cx="3824467" cy="253916"/>
          </a:xfrm>
          <a:custGeom>
            <a:avLst/>
            <a:gdLst/>
            <a:ahLst/>
            <a:cxnLst/>
            <a:rect l="l" t="t" r="r" b="b"/>
            <a:pathLst>
              <a:path w="3923843" h="261620">
                <a:moveTo>
                  <a:pt x="0" y="261620"/>
                </a:moveTo>
                <a:lnTo>
                  <a:pt x="3923843" y="261620"/>
                </a:lnTo>
                <a:lnTo>
                  <a:pt x="3923843" y="0"/>
                </a:lnTo>
                <a:lnTo>
                  <a:pt x="0" y="0"/>
                </a:lnTo>
                <a:close/>
              </a:path>
            </a:pathLst>
          </a:custGeom>
          <a:solidFill>
            <a:srgbClr val="002060"/>
          </a:solidFill>
          <a:ln>
            <a:solidFill>
              <a:schemeClr val="bg1"/>
            </a:solidFill>
          </a:ln>
        </p:spPr>
      </p:sp>
      <p:sp>
        <p:nvSpPr>
          <p:cNvPr id="2" name="TextBox 1">
            <a:extLst>
              <a:ext uri="{FF2B5EF4-FFF2-40B4-BE49-F238E27FC236}">
                <a16:creationId xmlns:a16="http://schemas.microsoft.com/office/drawing/2014/main" id="{1262FDA9-B1F0-4FB8-8076-374AD167191A}"/>
              </a:ext>
            </a:extLst>
          </p:cNvPr>
          <p:cNvSpPr txBox="1"/>
          <p:nvPr/>
        </p:nvSpPr>
        <p:spPr>
          <a:xfrm>
            <a:off x="6073860" y="3978030"/>
            <a:ext cx="1786188" cy="400110"/>
          </a:xfrm>
          <a:prstGeom prst="rect">
            <a:avLst/>
          </a:prstGeom>
          <a:noFill/>
        </p:spPr>
        <p:txBody>
          <a:bodyPr wrap="square" rtlCol="0">
            <a:spAutoFit/>
          </a:bodyPr>
          <a:lstStyle/>
          <a:p>
            <a:r>
              <a:rPr lang="en-US" altLang="en-US" sz="1000" b="1" dirty="0">
                <a:solidFill>
                  <a:schemeClr val="bg1"/>
                </a:solidFill>
                <a:latin typeface="+mj-lt"/>
              </a:rPr>
              <a:t>Leadership Capability</a:t>
            </a:r>
          </a:p>
          <a:p>
            <a:endParaRPr lang="en-US" sz="1000" dirty="0">
              <a:solidFill>
                <a:schemeClr val="bg1"/>
              </a:solidFill>
              <a:latin typeface="+mj-lt"/>
            </a:endParaRPr>
          </a:p>
        </p:txBody>
      </p:sp>
    </p:spTree>
    <p:extLst>
      <p:ext uri="{BB962C8B-B14F-4D97-AF65-F5344CB8AC3E}">
        <p14:creationId xmlns:p14="http://schemas.microsoft.com/office/powerpoint/2010/main" val="413377486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wipe(left)">
                                      <p:cBhvr>
                                        <p:cTn id="7" dur="500"/>
                                        <p:tgtEl>
                                          <p:spTgt spid="6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8"/>
                                        </p:tgtEl>
                                        <p:attrNameLst>
                                          <p:attrName>style.visibility</p:attrName>
                                        </p:attrNameLst>
                                      </p:cBhvr>
                                      <p:to>
                                        <p:strVal val="visible"/>
                                      </p:to>
                                    </p:set>
                                    <p:animEffect transition="in" filter="wipe(left)">
                                      <p:cBhvr>
                                        <p:cTn id="10" dur="500"/>
                                        <p:tgtEl>
                                          <p:spTgt spid="68"/>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69"/>
                                        </p:tgtEl>
                                        <p:attrNameLst>
                                          <p:attrName>style.visibility</p:attrName>
                                        </p:attrNameLst>
                                      </p:cBhvr>
                                      <p:to>
                                        <p:strVal val="visible"/>
                                      </p:to>
                                    </p:set>
                                    <p:animEffect transition="in" filter="wipe(left)">
                                      <p:cBhvr>
                                        <p:cTn id="13"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 name="26 Rectángulo"/>
          <p:cNvSpPr/>
          <p:nvPr/>
        </p:nvSpPr>
        <p:spPr>
          <a:xfrm>
            <a:off x="1571143" y="4323097"/>
            <a:ext cx="5292588" cy="439888"/>
          </a:xfrm>
          <a:prstGeom prst="rect">
            <a:avLst/>
          </a:prstGeom>
          <a:solidFill>
            <a:schemeClr val="tx1">
              <a:lumMod val="75000"/>
              <a:lumOff val="25000"/>
            </a:schemeClr>
          </a:solidFill>
          <a:ln>
            <a:solidFill>
              <a:schemeClr val="bg1">
                <a:lumMod val="65000"/>
              </a:schemeClr>
            </a:solidFill>
          </a:ln>
        </p:spPr>
        <p:style>
          <a:lnRef idx="2">
            <a:schemeClr val="accent2"/>
          </a:lnRef>
          <a:fillRef idx="1">
            <a:schemeClr val="lt1"/>
          </a:fillRef>
          <a:effectRef idx="0">
            <a:schemeClr val="accent2"/>
          </a:effectRef>
          <a:fontRef idx="minor">
            <a:schemeClr val="dk1"/>
          </a:fontRef>
        </p:style>
        <p:txBody>
          <a:bodyPr wrap="square">
            <a:noAutofit/>
          </a:bodyPr>
          <a:lstStyle/>
          <a:p>
            <a:r>
              <a:rPr lang="en-US" sz="1800" b="1" dirty="0">
                <a:solidFill>
                  <a:srgbClr val="FEB80A"/>
                </a:solidFill>
              </a:rPr>
              <a:t>Lateral</a:t>
            </a:r>
            <a:r>
              <a:rPr lang="en-US" sz="1800" dirty="0">
                <a:solidFill>
                  <a:srgbClr val="FEB80A"/>
                </a:solidFill>
              </a:rPr>
              <a:t>:</a:t>
            </a:r>
            <a:r>
              <a:rPr lang="en-US" sz="1800" dirty="0">
                <a:solidFill>
                  <a:schemeClr val="bg1"/>
                </a:solidFill>
              </a:rPr>
              <a:t> Moving across functions/roles/businesses </a:t>
            </a:r>
          </a:p>
        </p:txBody>
      </p:sp>
      <p:sp>
        <p:nvSpPr>
          <p:cNvPr id="29" name="28 Rectángulo"/>
          <p:cNvSpPr/>
          <p:nvPr/>
        </p:nvSpPr>
        <p:spPr>
          <a:xfrm>
            <a:off x="1582701" y="3543263"/>
            <a:ext cx="5498059" cy="439888"/>
          </a:xfrm>
          <a:prstGeom prst="rect">
            <a:avLst/>
          </a:prstGeom>
          <a:solidFill>
            <a:schemeClr val="tx1">
              <a:lumMod val="75000"/>
              <a:lumOff val="25000"/>
            </a:schemeClr>
          </a:solidFill>
          <a:ln>
            <a:solidFill>
              <a:schemeClr val="bg1">
                <a:lumMod val="65000"/>
              </a:schemeClr>
            </a:solidFill>
          </a:ln>
        </p:spPr>
        <p:style>
          <a:lnRef idx="2">
            <a:schemeClr val="accent2"/>
          </a:lnRef>
          <a:fillRef idx="1">
            <a:schemeClr val="lt1"/>
          </a:fillRef>
          <a:effectRef idx="0">
            <a:schemeClr val="accent2"/>
          </a:effectRef>
          <a:fontRef idx="minor">
            <a:schemeClr val="dk1"/>
          </a:fontRef>
        </p:style>
        <p:txBody>
          <a:bodyPr wrap="square">
            <a:noAutofit/>
          </a:bodyPr>
          <a:lstStyle/>
          <a:p>
            <a:r>
              <a:rPr lang="en-US" sz="1800" b="1" dirty="0">
                <a:solidFill>
                  <a:srgbClr val="FEB80A"/>
                </a:solidFill>
              </a:rPr>
              <a:t>Relocation</a:t>
            </a:r>
            <a:r>
              <a:rPr lang="en-US" sz="1800" dirty="0">
                <a:solidFill>
                  <a:srgbClr val="FEB80A"/>
                </a:solidFill>
              </a:rPr>
              <a:t>:</a:t>
            </a:r>
            <a:r>
              <a:rPr lang="en-US" sz="1800" dirty="0">
                <a:solidFill>
                  <a:schemeClr val="bg1"/>
                </a:solidFill>
              </a:rPr>
              <a:t> Opportunity in other geographical area</a:t>
            </a:r>
          </a:p>
        </p:txBody>
      </p:sp>
      <p:sp>
        <p:nvSpPr>
          <p:cNvPr id="26" name="25 Rectángulo"/>
          <p:cNvSpPr/>
          <p:nvPr/>
        </p:nvSpPr>
        <p:spPr>
          <a:xfrm>
            <a:off x="1582701" y="2745606"/>
            <a:ext cx="5298523" cy="439888"/>
          </a:xfrm>
          <a:prstGeom prst="rect">
            <a:avLst/>
          </a:prstGeom>
          <a:solidFill>
            <a:schemeClr val="tx1">
              <a:lumMod val="75000"/>
              <a:lumOff val="25000"/>
            </a:schemeClr>
          </a:solidFill>
          <a:ln>
            <a:solidFill>
              <a:schemeClr val="bg1">
                <a:lumMod val="65000"/>
              </a:schemeClr>
            </a:solidFill>
          </a:ln>
        </p:spPr>
        <p:style>
          <a:lnRef idx="2">
            <a:schemeClr val="accent2"/>
          </a:lnRef>
          <a:fillRef idx="1">
            <a:schemeClr val="lt1"/>
          </a:fillRef>
          <a:effectRef idx="0">
            <a:schemeClr val="accent2"/>
          </a:effectRef>
          <a:fontRef idx="minor">
            <a:schemeClr val="dk1"/>
          </a:fontRef>
        </p:style>
        <p:txBody>
          <a:bodyPr wrap="square">
            <a:noAutofit/>
          </a:bodyPr>
          <a:lstStyle/>
          <a:p>
            <a:r>
              <a:rPr lang="en-US" sz="1800" b="1" dirty="0">
                <a:solidFill>
                  <a:srgbClr val="FEB80A"/>
                </a:solidFill>
              </a:rPr>
              <a:t>Realignment</a:t>
            </a:r>
            <a:r>
              <a:rPr lang="en-US" sz="1800" dirty="0">
                <a:solidFill>
                  <a:srgbClr val="FEB80A"/>
                </a:solidFill>
              </a:rPr>
              <a:t>:</a:t>
            </a:r>
            <a:r>
              <a:rPr lang="en-US" sz="1800" dirty="0">
                <a:solidFill>
                  <a:schemeClr val="bg1"/>
                </a:solidFill>
              </a:rPr>
              <a:t> Re-contracted assignment</a:t>
            </a:r>
          </a:p>
        </p:txBody>
      </p:sp>
      <p:sp>
        <p:nvSpPr>
          <p:cNvPr id="25" name="24 Rectángulo"/>
          <p:cNvSpPr/>
          <p:nvPr/>
        </p:nvSpPr>
        <p:spPr>
          <a:xfrm>
            <a:off x="1571143" y="2001780"/>
            <a:ext cx="5292588" cy="439888"/>
          </a:xfrm>
          <a:prstGeom prst="rect">
            <a:avLst/>
          </a:prstGeom>
          <a:solidFill>
            <a:schemeClr val="tx1">
              <a:lumMod val="75000"/>
              <a:lumOff val="25000"/>
            </a:schemeClr>
          </a:solidFill>
          <a:ln>
            <a:solidFill>
              <a:schemeClr val="bg1">
                <a:lumMod val="65000"/>
              </a:schemeClr>
            </a:solidFill>
          </a:ln>
        </p:spPr>
        <p:style>
          <a:lnRef idx="2">
            <a:schemeClr val="accent2"/>
          </a:lnRef>
          <a:fillRef idx="1">
            <a:schemeClr val="lt1"/>
          </a:fillRef>
          <a:effectRef idx="0">
            <a:schemeClr val="accent2"/>
          </a:effectRef>
          <a:fontRef idx="minor">
            <a:schemeClr val="dk1"/>
          </a:fontRef>
        </p:style>
        <p:txBody>
          <a:bodyPr wrap="square">
            <a:noAutofit/>
          </a:bodyPr>
          <a:lstStyle/>
          <a:p>
            <a:r>
              <a:rPr lang="en-US" sz="1800" b="1" dirty="0">
                <a:solidFill>
                  <a:srgbClr val="FEB80A"/>
                </a:solidFill>
              </a:rPr>
              <a:t>Exploratory</a:t>
            </a:r>
            <a:r>
              <a:rPr lang="en-US" sz="1800" dirty="0">
                <a:solidFill>
                  <a:srgbClr val="FEB80A"/>
                </a:solidFill>
              </a:rPr>
              <a:t>:</a:t>
            </a:r>
            <a:r>
              <a:rPr lang="en-US" sz="1800" dirty="0">
                <a:solidFill>
                  <a:schemeClr val="bg1"/>
                </a:solidFill>
              </a:rPr>
              <a:t> Investigating possibilities</a:t>
            </a:r>
          </a:p>
        </p:txBody>
      </p:sp>
      <p:sp>
        <p:nvSpPr>
          <p:cNvPr id="24" name="23 Rectángulo"/>
          <p:cNvSpPr/>
          <p:nvPr/>
        </p:nvSpPr>
        <p:spPr>
          <a:xfrm>
            <a:off x="1571143" y="1373234"/>
            <a:ext cx="5292588" cy="439888"/>
          </a:xfrm>
          <a:prstGeom prst="rect">
            <a:avLst/>
          </a:prstGeom>
          <a:solidFill>
            <a:schemeClr val="tx1">
              <a:lumMod val="75000"/>
              <a:lumOff val="25000"/>
            </a:schemeClr>
          </a:solidFill>
          <a:ln>
            <a:solidFill>
              <a:schemeClr val="bg1">
                <a:lumMod val="65000"/>
              </a:schemeClr>
            </a:solidFill>
          </a:ln>
        </p:spPr>
        <p:style>
          <a:lnRef idx="2">
            <a:schemeClr val="accent2"/>
          </a:lnRef>
          <a:fillRef idx="1">
            <a:schemeClr val="lt1"/>
          </a:fillRef>
          <a:effectRef idx="0">
            <a:schemeClr val="accent2"/>
          </a:effectRef>
          <a:fontRef idx="minor">
            <a:schemeClr val="dk1"/>
          </a:fontRef>
        </p:style>
        <p:txBody>
          <a:bodyPr wrap="square" tIns="0" bIns="0" anchor="ctr">
            <a:noAutofit/>
          </a:bodyPr>
          <a:lstStyle/>
          <a:p>
            <a:r>
              <a:rPr lang="en-US" sz="1800" b="1" dirty="0">
                <a:solidFill>
                  <a:schemeClr val="accent4"/>
                </a:solidFill>
              </a:rPr>
              <a:t>Enrichment</a:t>
            </a:r>
            <a:r>
              <a:rPr lang="en-US" sz="1800" dirty="0">
                <a:solidFill>
                  <a:schemeClr val="accent4"/>
                </a:solidFill>
              </a:rPr>
              <a:t>: </a:t>
            </a:r>
            <a:r>
              <a:rPr lang="en-US" sz="1800" dirty="0">
                <a:solidFill>
                  <a:schemeClr val="bg1"/>
                </a:solidFill>
              </a:rPr>
              <a:t>Growing in place</a:t>
            </a:r>
          </a:p>
        </p:txBody>
      </p:sp>
      <p:sp>
        <p:nvSpPr>
          <p:cNvPr id="177154" name="Rectangle 2"/>
          <p:cNvSpPr>
            <a:spLocks noGrp="1" noChangeArrowheads="1"/>
          </p:cNvSpPr>
          <p:nvPr>
            <p:ph type="title" idx="4294967295"/>
          </p:nvPr>
        </p:nvSpPr>
        <p:spPr>
          <a:xfrm>
            <a:off x="85239" y="-171907"/>
            <a:ext cx="6048375" cy="681038"/>
          </a:xfrm>
        </p:spPr>
        <p:txBody>
          <a:bodyPr>
            <a:noAutofit/>
          </a:bodyPr>
          <a:lstStyle/>
          <a:p>
            <a:r>
              <a:rPr lang="en-US" sz="2800" b="1" dirty="0">
                <a:latin typeface="Century Gothic" panose="020B0502020202020204" pitchFamily="34" charset="0"/>
              </a:rPr>
              <a:t>CAREER MOVEMENTS</a:t>
            </a:r>
          </a:p>
        </p:txBody>
      </p:sp>
      <p:sp>
        <p:nvSpPr>
          <p:cNvPr id="177156" name="Rectangle 4"/>
          <p:cNvSpPr>
            <a:spLocks noChangeArrowheads="1"/>
          </p:cNvSpPr>
          <p:nvPr/>
        </p:nvSpPr>
        <p:spPr bwMode="auto">
          <a:xfrm>
            <a:off x="218441" y="657716"/>
            <a:ext cx="5967282" cy="323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20000"/>
              </a:spcBef>
            </a:pPr>
            <a:r>
              <a:rPr lang="en-US" sz="1500" b="1" i="1" dirty="0">
                <a:solidFill>
                  <a:schemeClr val="tx1">
                    <a:lumMod val="75000"/>
                    <a:lumOff val="25000"/>
                  </a:schemeClr>
                </a:solidFill>
              </a:rPr>
              <a:t>A career path likely will include moves OTHER than vertical:</a:t>
            </a:r>
          </a:p>
        </p:txBody>
      </p:sp>
      <p:sp>
        <p:nvSpPr>
          <p:cNvPr id="21" name="20 Rectángulo"/>
          <p:cNvSpPr/>
          <p:nvPr/>
        </p:nvSpPr>
        <p:spPr>
          <a:xfrm>
            <a:off x="6853559" y="1160349"/>
            <a:ext cx="944724" cy="3813888"/>
          </a:xfrm>
          <a:prstGeom prst="rect">
            <a:avLst/>
          </a:prstGeom>
          <a:solidFill>
            <a:srgbClr val="FFC000"/>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sz="1050" dirty="0"/>
          </a:p>
        </p:txBody>
      </p:sp>
      <p:grpSp>
        <p:nvGrpSpPr>
          <p:cNvPr id="177158" name="Group 6"/>
          <p:cNvGrpSpPr>
            <a:grpSpLocks/>
          </p:cNvGrpSpPr>
          <p:nvPr/>
        </p:nvGrpSpPr>
        <p:grpSpPr bwMode="auto">
          <a:xfrm>
            <a:off x="6961571" y="4371293"/>
            <a:ext cx="728700" cy="343496"/>
            <a:chOff x="384" y="3456"/>
            <a:chExt cx="1008" cy="288"/>
          </a:xfrm>
          <a:solidFill>
            <a:schemeClr val="bg1"/>
          </a:solidFill>
        </p:grpSpPr>
        <p:sp>
          <p:nvSpPr>
            <p:cNvPr id="177159" name="AutoShape 7"/>
            <p:cNvSpPr>
              <a:spLocks noChangeArrowheads="1"/>
            </p:cNvSpPr>
            <p:nvPr/>
          </p:nvSpPr>
          <p:spPr bwMode="auto">
            <a:xfrm>
              <a:off x="912" y="3456"/>
              <a:ext cx="480" cy="288"/>
            </a:xfrm>
            <a:prstGeom prst="rightArrow">
              <a:avLst>
                <a:gd name="adj1" fmla="val 50000"/>
                <a:gd name="adj2" fmla="val 41667"/>
              </a:avLst>
            </a:prstGeom>
            <a:grpFill/>
            <a:ln>
              <a:solidFill>
                <a:schemeClr val="bg1"/>
              </a:solidFill>
              <a:headEnd/>
              <a:tailEnd/>
            </a:ln>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1">
              <a:schemeClr val="accent6"/>
            </a:lnRef>
            <a:fillRef idx="3">
              <a:schemeClr val="accent6"/>
            </a:fillRef>
            <a:effectRef idx="2">
              <a:schemeClr val="accent6"/>
            </a:effectRef>
            <a:fontRef idx="minor">
              <a:schemeClr val="lt1"/>
            </a:fontRef>
          </p:style>
          <p:txBody>
            <a:bodyPr wrap="none" anchor="ctr"/>
            <a:lstStyle/>
            <a:p>
              <a:endParaRPr lang="en-US" sz="1050" dirty="0"/>
            </a:p>
          </p:txBody>
        </p:sp>
        <p:sp>
          <p:nvSpPr>
            <p:cNvPr id="177160" name="AutoShape 8"/>
            <p:cNvSpPr>
              <a:spLocks noChangeArrowheads="1"/>
            </p:cNvSpPr>
            <p:nvPr/>
          </p:nvSpPr>
          <p:spPr bwMode="auto">
            <a:xfrm>
              <a:off x="384" y="3456"/>
              <a:ext cx="480" cy="288"/>
            </a:xfrm>
            <a:prstGeom prst="leftArrow">
              <a:avLst>
                <a:gd name="adj1" fmla="val 50000"/>
                <a:gd name="adj2" fmla="val 41667"/>
              </a:avLst>
            </a:prstGeom>
            <a:grpFill/>
            <a:ln>
              <a:solidFill>
                <a:schemeClr val="bg1"/>
              </a:solidFill>
              <a:headEnd/>
              <a:tailEnd/>
            </a:ln>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1">
              <a:schemeClr val="accent6"/>
            </a:lnRef>
            <a:fillRef idx="3">
              <a:schemeClr val="accent6"/>
            </a:fillRef>
            <a:effectRef idx="2">
              <a:schemeClr val="accent6"/>
            </a:effectRef>
            <a:fontRef idx="minor">
              <a:schemeClr val="lt1"/>
            </a:fontRef>
          </p:style>
          <p:txBody>
            <a:bodyPr wrap="none" anchor="ctr"/>
            <a:lstStyle/>
            <a:p>
              <a:endParaRPr lang="en-US" sz="1050" dirty="0"/>
            </a:p>
          </p:txBody>
        </p:sp>
      </p:grpSp>
      <p:sp>
        <p:nvSpPr>
          <p:cNvPr id="177163" name="AutoShape 11"/>
          <p:cNvSpPr>
            <a:spLocks noChangeArrowheads="1"/>
          </p:cNvSpPr>
          <p:nvPr/>
        </p:nvSpPr>
        <p:spPr bwMode="auto">
          <a:xfrm>
            <a:off x="7069202" y="1419241"/>
            <a:ext cx="513438" cy="486054"/>
          </a:xfrm>
          <a:custGeom>
            <a:avLst/>
            <a:gdLst>
              <a:gd name="G0" fmla="+- 6480 0 0"/>
              <a:gd name="G1" fmla="+- 8640 0 0"/>
              <a:gd name="G2" fmla="+- 4320 0 0"/>
              <a:gd name="G3" fmla="+- 21600 0 6480"/>
              <a:gd name="G4" fmla="+- 21600 0 8640"/>
              <a:gd name="G5" fmla="+- 21600 0 4320"/>
              <a:gd name="G6" fmla="+- 6480 0 10800"/>
              <a:gd name="G7" fmla="+- 8640 0 10800"/>
              <a:gd name="G8" fmla="*/ G7 4320 G6"/>
              <a:gd name="G9" fmla="+- 21600 0 G8"/>
              <a:gd name="T0" fmla="*/ G8 w 21600"/>
              <a:gd name="T1" fmla="*/ G1 h 21600"/>
              <a:gd name="T2" fmla="*/ G9 w 21600"/>
              <a:gd name="T3" fmla="*/ G4 h 21600"/>
            </a:gdLst>
            <a:ahLst/>
            <a:cxnLst>
              <a:cxn ang="0">
                <a:pos x="r" y="vc"/>
              </a:cxn>
              <a:cxn ang="5400000">
                <a:pos x="hc" y="b"/>
              </a:cxn>
              <a:cxn ang="10800000">
                <a:pos x="l" y="vc"/>
              </a:cxn>
              <a:cxn ang="16200000">
                <a:pos x="hc" y="t"/>
              </a:cxn>
            </a:cxnLst>
            <a:rect l="T0" t="T1" r="T2" b="T3"/>
            <a:pathLst>
              <a:path w="21600" h="21600">
                <a:moveTo>
                  <a:pt x="10800" y="0"/>
                </a:moveTo>
                <a:lnTo>
                  <a:pt x="6480" y="4320"/>
                </a:lnTo>
                <a:lnTo>
                  <a:pt x="8640" y="4320"/>
                </a:lnTo>
                <a:lnTo>
                  <a:pt x="8640" y="8640"/>
                </a:lnTo>
                <a:lnTo>
                  <a:pt x="4320" y="8640"/>
                </a:lnTo>
                <a:lnTo>
                  <a:pt x="4320" y="6480"/>
                </a:lnTo>
                <a:lnTo>
                  <a:pt x="0" y="10800"/>
                </a:lnTo>
                <a:lnTo>
                  <a:pt x="4320" y="15120"/>
                </a:lnTo>
                <a:lnTo>
                  <a:pt x="4320" y="12960"/>
                </a:lnTo>
                <a:lnTo>
                  <a:pt x="8640" y="12960"/>
                </a:lnTo>
                <a:lnTo>
                  <a:pt x="8640" y="17280"/>
                </a:lnTo>
                <a:lnTo>
                  <a:pt x="6480" y="17280"/>
                </a:lnTo>
                <a:lnTo>
                  <a:pt x="10800" y="21600"/>
                </a:lnTo>
                <a:lnTo>
                  <a:pt x="15120" y="17280"/>
                </a:lnTo>
                <a:lnTo>
                  <a:pt x="12960" y="17280"/>
                </a:lnTo>
                <a:lnTo>
                  <a:pt x="12960" y="12960"/>
                </a:lnTo>
                <a:lnTo>
                  <a:pt x="17280" y="12960"/>
                </a:lnTo>
                <a:lnTo>
                  <a:pt x="17280" y="15120"/>
                </a:lnTo>
                <a:lnTo>
                  <a:pt x="21600" y="10800"/>
                </a:lnTo>
                <a:lnTo>
                  <a:pt x="17280" y="6480"/>
                </a:lnTo>
                <a:lnTo>
                  <a:pt x="17280" y="8640"/>
                </a:lnTo>
                <a:lnTo>
                  <a:pt x="12960" y="8640"/>
                </a:lnTo>
                <a:lnTo>
                  <a:pt x="12960" y="4320"/>
                </a:lnTo>
                <a:lnTo>
                  <a:pt x="15120" y="4320"/>
                </a:lnTo>
                <a:close/>
              </a:path>
            </a:pathLst>
          </a:custGeom>
          <a:solidFill>
            <a:schemeClr val="bg1"/>
          </a:solidFill>
          <a:ln>
            <a:solidFill>
              <a:schemeClr val="bg1"/>
            </a:solidFill>
            <a:headEnd/>
            <a:tailEnd/>
          </a:ln>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1">
            <a:schemeClr val="accent6"/>
          </a:lnRef>
          <a:fillRef idx="3">
            <a:schemeClr val="accent6"/>
          </a:fillRef>
          <a:effectRef idx="2">
            <a:schemeClr val="accent6"/>
          </a:effectRef>
          <a:fontRef idx="minor">
            <a:schemeClr val="lt1"/>
          </a:fontRef>
        </p:style>
        <p:txBody>
          <a:bodyPr wrap="none" anchor="ctr"/>
          <a:lstStyle/>
          <a:p>
            <a:endParaRPr lang="en-US" sz="1050" dirty="0"/>
          </a:p>
        </p:txBody>
      </p:sp>
      <p:sp>
        <p:nvSpPr>
          <p:cNvPr id="177164" name="AutoShape 12"/>
          <p:cNvSpPr>
            <a:spLocks noChangeArrowheads="1"/>
          </p:cNvSpPr>
          <p:nvPr/>
        </p:nvSpPr>
        <p:spPr bwMode="auto">
          <a:xfrm>
            <a:off x="7049897" y="3701673"/>
            <a:ext cx="607377" cy="327049"/>
          </a:xfrm>
          <a:prstGeom prst="curvedDownArrow">
            <a:avLst>
              <a:gd name="adj1" fmla="val 42857"/>
              <a:gd name="adj2" fmla="val 85714"/>
              <a:gd name="adj3" fmla="val 33333"/>
            </a:avLst>
          </a:prstGeom>
          <a:solidFill>
            <a:schemeClr val="bg1"/>
          </a:solidFill>
          <a:ln>
            <a:solidFill>
              <a:schemeClr val="bg1"/>
            </a:solidFill>
            <a:headEnd/>
            <a:tailEnd/>
          </a:ln>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1">
            <a:schemeClr val="accent2"/>
          </a:lnRef>
          <a:fillRef idx="3">
            <a:schemeClr val="accent2"/>
          </a:fillRef>
          <a:effectRef idx="2">
            <a:schemeClr val="accent2"/>
          </a:effectRef>
          <a:fontRef idx="minor">
            <a:schemeClr val="lt1"/>
          </a:fontRef>
        </p:style>
        <p:txBody>
          <a:bodyPr wrap="none" anchor="ctr"/>
          <a:lstStyle/>
          <a:p>
            <a:endParaRPr lang="en-US" sz="1050" dirty="0"/>
          </a:p>
        </p:txBody>
      </p:sp>
      <p:grpSp>
        <p:nvGrpSpPr>
          <p:cNvPr id="177165" name="Group 13"/>
          <p:cNvGrpSpPr>
            <a:grpSpLocks/>
          </p:cNvGrpSpPr>
          <p:nvPr/>
        </p:nvGrpSpPr>
        <p:grpSpPr bwMode="auto">
          <a:xfrm>
            <a:off x="7109897" y="2099582"/>
            <a:ext cx="432048" cy="576064"/>
            <a:chOff x="3792" y="3312"/>
            <a:chExt cx="432" cy="624"/>
          </a:xfrm>
          <a:solidFill>
            <a:schemeClr val="bg1"/>
          </a:solidFill>
        </p:grpSpPr>
        <p:sp>
          <p:nvSpPr>
            <p:cNvPr id="177166" name="AutoShape 14"/>
            <p:cNvSpPr>
              <a:spLocks noChangeArrowheads="1"/>
            </p:cNvSpPr>
            <p:nvPr/>
          </p:nvSpPr>
          <p:spPr bwMode="auto">
            <a:xfrm>
              <a:off x="3984" y="3312"/>
              <a:ext cx="240" cy="432"/>
            </a:xfrm>
            <a:prstGeom prst="curvedLeftArrow">
              <a:avLst>
                <a:gd name="adj1" fmla="val 36000"/>
                <a:gd name="adj2" fmla="val 72000"/>
                <a:gd name="adj3" fmla="val 33333"/>
              </a:avLst>
            </a:prstGeom>
            <a:grpFill/>
            <a:ln>
              <a:solidFill>
                <a:schemeClr val="bg1"/>
              </a:solidFill>
              <a:headEnd/>
              <a:tailEnd/>
            </a:ln>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1">
              <a:schemeClr val="accent4"/>
            </a:lnRef>
            <a:fillRef idx="3">
              <a:schemeClr val="accent4"/>
            </a:fillRef>
            <a:effectRef idx="2">
              <a:schemeClr val="accent4"/>
            </a:effectRef>
            <a:fontRef idx="minor">
              <a:schemeClr val="lt1"/>
            </a:fontRef>
          </p:style>
          <p:txBody>
            <a:bodyPr wrap="none" anchor="ctr"/>
            <a:lstStyle/>
            <a:p>
              <a:endParaRPr lang="en-US" sz="1050" dirty="0"/>
            </a:p>
          </p:txBody>
        </p:sp>
        <p:sp>
          <p:nvSpPr>
            <p:cNvPr id="177167" name="AutoShape 15"/>
            <p:cNvSpPr>
              <a:spLocks noChangeArrowheads="1"/>
            </p:cNvSpPr>
            <p:nvPr/>
          </p:nvSpPr>
          <p:spPr bwMode="auto">
            <a:xfrm>
              <a:off x="3792" y="3456"/>
              <a:ext cx="240" cy="480"/>
            </a:xfrm>
            <a:prstGeom prst="curvedRightArrow">
              <a:avLst>
                <a:gd name="adj1" fmla="val 40000"/>
                <a:gd name="adj2" fmla="val 80000"/>
                <a:gd name="adj3" fmla="val 33333"/>
              </a:avLst>
            </a:prstGeom>
            <a:grpFill/>
            <a:ln>
              <a:solidFill>
                <a:schemeClr val="bg1"/>
              </a:solidFill>
              <a:headEnd/>
              <a:tailEnd/>
            </a:ln>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1">
              <a:schemeClr val="accent4"/>
            </a:lnRef>
            <a:fillRef idx="3">
              <a:schemeClr val="accent4"/>
            </a:fillRef>
            <a:effectRef idx="2">
              <a:schemeClr val="accent4"/>
            </a:effectRef>
            <a:fontRef idx="minor">
              <a:schemeClr val="lt1"/>
            </a:fontRef>
          </p:style>
          <p:txBody>
            <a:bodyPr wrap="none" anchor="ctr"/>
            <a:lstStyle/>
            <a:p>
              <a:endParaRPr lang="en-US" sz="1050" dirty="0"/>
            </a:p>
          </p:txBody>
        </p:sp>
      </p:grpSp>
      <p:pic>
        <p:nvPicPr>
          <p:cNvPr id="2" name="Picture 1" descr="smartcard- carreer development -Front-1-02.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55885" y="2939477"/>
            <a:ext cx="772694" cy="498365"/>
          </a:xfrm>
          <a:prstGeom prst="rect">
            <a:avLst/>
          </a:prstGeom>
        </p:spPr>
      </p:pic>
    </p:spTree>
    <p:extLst>
      <p:ext uri="{BB962C8B-B14F-4D97-AF65-F5344CB8AC3E}">
        <p14:creationId xmlns:p14="http://schemas.microsoft.com/office/powerpoint/2010/main" val="695130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p:tgtEl>
                                          <p:spTgt spid="24"/>
                                        </p:tgtEl>
                                        <p:attrNameLst>
                                          <p:attrName>ppt_x</p:attrName>
                                        </p:attrNameLst>
                                      </p:cBhvr>
                                      <p:tavLst>
                                        <p:tav tm="0">
                                          <p:val>
                                            <p:strVal val="#ppt_x-#ppt_w*1.125000"/>
                                          </p:val>
                                        </p:tav>
                                        <p:tav tm="100000">
                                          <p:val>
                                            <p:strVal val="#ppt_x"/>
                                          </p:val>
                                        </p:tav>
                                      </p:tavLst>
                                    </p:anim>
                                    <p:animEffect transition="in" filter="wipe(right)">
                                      <p:cBhvr>
                                        <p:cTn id="8" dur="500"/>
                                        <p:tgtEl>
                                          <p:spTgt spid="24"/>
                                        </p:tgtEl>
                                      </p:cBhvr>
                                    </p:animEffect>
                                  </p:childTnLst>
                                </p:cTn>
                              </p:par>
                              <p:par>
                                <p:cTn id="9" presetID="10"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177163"/>
                                        </p:tgtEl>
                                        <p:attrNameLst>
                                          <p:attrName>style.visibility</p:attrName>
                                        </p:attrNameLst>
                                      </p:cBhvr>
                                      <p:to>
                                        <p:strVal val="visible"/>
                                      </p:to>
                                    </p:set>
                                    <p:animEffect transition="in" filter="fade">
                                      <p:cBhvr>
                                        <p:cTn id="15" dur="500"/>
                                        <p:tgtEl>
                                          <p:spTgt spid="177163"/>
                                        </p:tgtEl>
                                      </p:cBhvr>
                                    </p:animEffect>
                                  </p:childTnLst>
                                </p:cTn>
                              </p:par>
                            </p:childTnLst>
                          </p:cTn>
                        </p:par>
                      </p:childTnLst>
                    </p:cTn>
                  </p:par>
                  <p:par>
                    <p:cTn id="16" fill="hold">
                      <p:stCondLst>
                        <p:cond delay="indefinite"/>
                      </p:stCondLst>
                      <p:childTnLst>
                        <p:par>
                          <p:cTn id="17" fill="hold">
                            <p:stCondLst>
                              <p:cond delay="0"/>
                            </p:stCondLst>
                            <p:childTnLst>
                              <p:par>
                                <p:cTn id="18" presetID="12" presetClass="entr" presetSubtype="8" fill="hold" grpId="0" nodeType="click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additive="base">
                                        <p:cTn id="20" dur="500"/>
                                        <p:tgtEl>
                                          <p:spTgt spid="25"/>
                                        </p:tgtEl>
                                        <p:attrNameLst>
                                          <p:attrName>ppt_x</p:attrName>
                                        </p:attrNameLst>
                                      </p:cBhvr>
                                      <p:tavLst>
                                        <p:tav tm="0">
                                          <p:val>
                                            <p:strVal val="#ppt_x-#ppt_w*1.125000"/>
                                          </p:val>
                                        </p:tav>
                                        <p:tav tm="100000">
                                          <p:val>
                                            <p:strVal val="#ppt_x"/>
                                          </p:val>
                                        </p:tav>
                                      </p:tavLst>
                                    </p:anim>
                                    <p:animEffect transition="in" filter="wipe(right)">
                                      <p:cBhvr>
                                        <p:cTn id="21" dur="500"/>
                                        <p:tgtEl>
                                          <p:spTgt spid="25"/>
                                        </p:tgtEl>
                                      </p:cBhvr>
                                    </p:animEffec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177165"/>
                                        </p:tgtEl>
                                        <p:attrNameLst>
                                          <p:attrName>style.visibility</p:attrName>
                                        </p:attrNameLst>
                                      </p:cBhvr>
                                      <p:to>
                                        <p:strVal val="visible"/>
                                      </p:to>
                                    </p:set>
                                    <p:animEffect transition="in" filter="fade">
                                      <p:cBhvr>
                                        <p:cTn id="25" dur="500"/>
                                        <p:tgtEl>
                                          <p:spTgt spid="177165"/>
                                        </p:tgtEl>
                                      </p:cBhvr>
                                    </p:animEffect>
                                  </p:childTnLst>
                                </p:cTn>
                              </p:par>
                            </p:childTnLst>
                          </p:cTn>
                        </p:par>
                      </p:childTnLst>
                    </p:cTn>
                  </p:par>
                  <p:par>
                    <p:cTn id="26" fill="hold">
                      <p:stCondLst>
                        <p:cond delay="indefinite"/>
                      </p:stCondLst>
                      <p:childTnLst>
                        <p:par>
                          <p:cTn id="27" fill="hold">
                            <p:stCondLst>
                              <p:cond delay="0"/>
                            </p:stCondLst>
                            <p:childTnLst>
                              <p:par>
                                <p:cTn id="28" presetID="12" presetClass="entr" presetSubtype="8" fill="hold" grpId="0" nodeType="clickEffect">
                                  <p:stCondLst>
                                    <p:cond delay="0"/>
                                  </p:stCondLst>
                                  <p:childTnLst>
                                    <p:set>
                                      <p:cBhvr>
                                        <p:cTn id="29" dur="1" fill="hold">
                                          <p:stCondLst>
                                            <p:cond delay="0"/>
                                          </p:stCondLst>
                                        </p:cTn>
                                        <p:tgtEl>
                                          <p:spTgt spid="26"/>
                                        </p:tgtEl>
                                        <p:attrNameLst>
                                          <p:attrName>style.visibility</p:attrName>
                                        </p:attrNameLst>
                                      </p:cBhvr>
                                      <p:to>
                                        <p:strVal val="visible"/>
                                      </p:to>
                                    </p:set>
                                    <p:anim calcmode="lin" valueType="num">
                                      <p:cBhvr additive="base">
                                        <p:cTn id="30" dur="500"/>
                                        <p:tgtEl>
                                          <p:spTgt spid="26"/>
                                        </p:tgtEl>
                                        <p:attrNameLst>
                                          <p:attrName>ppt_x</p:attrName>
                                        </p:attrNameLst>
                                      </p:cBhvr>
                                      <p:tavLst>
                                        <p:tav tm="0">
                                          <p:val>
                                            <p:strVal val="#ppt_x-#ppt_w*1.125000"/>
                                          </p:val>
                                        </p:tav>
                                        <p:tav tm="100000">
                                          <p:val>
                                            <p:strVal val="#ppt_x"/>
                                          </p:val>
                                        </p:tav>
                                      </p:tavLst>
                                    </p:anim>
                                    <p:animEffect transition="in" filter="wipe(right)">
                                      <p:cBhvr>
                                        <p:cTn id="31" dur="500"/>
                                        <p:tgtEl>
                                          <p:spTgt spid="26"/>
                                        </p:tgtEl>
                                      </p:cBhvr>
                                    </p:animEffect>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childTnLst>
                                </p:cTn>
                              </p:par>
                            </p:childTnLst>
                          </p:cTn>
                        </p:par>
                      </p:childTnLst>
                    </p:cTn>
                  </p:par>
                  <p:par>
                    <p:cTn id="36" fill="hold">
                      <p:stCondLst>
                        <p:cond delay="indefinite"/>
                      </p:stCondLst>
                      <p:childTnLst>
                        <p:par>
                          <p:cTn id="37" fill="hold">
                            <p:stCondLst>
                              <p:cond delay="0"/>
                            </p:stCondLst>
                            <p:childTnLst>
                              <p:par>
                                <p:cTn id="38" presetID="12" presetClass="entr" presetSubtype="8" fill="hold" grpId="0" nodeType="clickEffect">
                                  <p:stCondLst>
                                    <p:cond delay="0"/>
                                  </p:stCondLst>
                                  <p:childTnLst>
                                    <p:set>
                                      <p:cBhvr>
                                        <p:cTn id="39" dur="1" fill="hold">
                                          <p:stCondLst>
                                            <p:cond delay="0"/>
                                          </p:stCondLst>
                                        </p:cTn>
                                        <p:tgtEl>
                                          <p:spTgt spid="29"/>
                                        </p:tgtEl>
                                        <p:attrNameLst>
                                          <p:attrName>style.visibility</p:attrName>
                                        </p:attrNameLst>
                                      </p:cBhvr>
                                      <p:to>
                                        <p:strVal val="visible"/>
                                      </p:to>
                                    </p:set>
                                    <p:anim calcmode="lin" valueType="num">
                                      <p:cBhvr additive="base">
                                        <p:cTn id="40" dur="500"/>
                                        <p:tgtEl>
                                          <p:spTgt spid="29"/>
                                        </p:tgtEl>
                                        <p:attrNameLst>
                                          <p:attrName>ppt_x</p:attrName>
                                        </p:attrNameLst>
                                      </p:cBhvr>
                                      <p:tavLst>
                                        <p:tav tm="0">
                                          <p:val>
                                            <p:strVal val="#ppt_x-#ppt_w*1.125000"/>
                                          </p:val>
                                        </p:tav>
                                        <p:tav tm="100000">
                                          <p:val>
                                            <p:strVal val="#ppt_x"/>
                                          </p:val>
                                        </p:tav>
                                      </p:tavLst>
                                    </p:anim>
                                    <p:animEffect transition="in" filter="wipe(right)">
                                      <p:cBhvr>
                                        <p:cTn id="41" dur="500"/>
                                        <p:tgtEl>
                                          <p:spTgt spid="29"/>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177164"/>
                                        </p:tgtEl>
                                        <p:attrNameLst>
                                          <p:attrName>style.visibility</p:attrName>
                                        </p:attrNameLst>
                                      </p:cBhvr>
                                      <p:to>
                                        <p:strVal val="visible"/>
                                      </p:to>
                                    </p:set>
                                    <p:animEffect transition="in" filter="fade">
                                      <p:cBhvr>
                                        <p:cTn id="45" dur="500"/>
                                        <p:tgtEl>
                                          <p:spTgt spid="177164"/>
                                        </p:tgtEl>
                                      </p:cBhvr>
                                    </p:animEffect>
                                  </p:childTnLst>
                                </p:cTn>
                              </p:par>
                            </p:childTnLst>
                          </p:cTn>
                        </p:par>
                      </p:childTnLst>
                    </p:cTn>
                  </p:par>
                  <p:par>
                    <p:cTn id="46" fill="hold">
                      <p:stCondLst>
                        <p:cond delay="indefinite"/>
                      </p:stCondLst>
                      <p:childTnLst>
                        <p:par>
                          <p:cTn id="47" fill="hold">
                            <p:stCondLst>
                              <p:cond delay="0"/>
                            </p:stCondLst>
                            <p:childTnLst>
                              <p:par>
                                <p:cTn id="48" presetID="12" presetClass="entr" presetSubtype="8" fill="hold" grpId="0" nodeType="clickEffect">
                                  <p:stCondLst>
                                    <p:cond delay="0"/>
                                  </p:stCondLst>
                                  <p:childTnLst>
                                    <p:set>
                                      <p:cBhvr>
                                        <p:cTn id="49" dur="1" fill="hold">
                                          <p:stCondLst>
                                            <p:cond delay="0"/>
                                          </p:stCondLst>
                                        </p:cTn>
                                        <p:tgtEl>
                                          <p:spTgt spid="27"/>
                                        </p:tgtEl>
                                        <p:attrNameLst>
                                          <p:attrName>style.visibility</p:attrName>
                                        </p:attrNameLst>
                                      </p:cBhvr>
                                      <p:to>
                                        <p:strVal val="visible"/>
                                      </p:to>
                                    </p:set>
                                    <p:anim calcmode="lin" valueType="num">
                                      <p:cBhvr additive="base">
                                        <p:cTn id="50" dur="500"/>
                                        <p:tgtEl>
                                          <p:spTgt spid="27"/>
                                        </p:tgtEl>
                                        <p:attrNameLst>
                                          <p:attrName>ppt_x</p:attrName>
                                        </p:attrNameLst>
                                      </p:cBhvr>
                                      <p:tavLst>
                                        <p:tav tm="0">
                                          <p:val>
                                            <p:strVal val="#ppt_x-#ppt_w*1.125000"/>
                                          </p:val>
                                        </p:tav>
                                        <p:tav tm="100000">
                                          <p:val>
                                            <p:strVal val="#ppt_x"/>
                                          </p:val>
                                        </p:tav>
                                      </p:tavLst>
                                    </p:anim>
                                    <p:animEffect transition="in" filter="wipe(right)">
                                      <p:cBhvr>
                                        <p:cTn id="51" dur="500"/>
                                        <p:tgtEl>
                                          <p:spTgt spid="27"/>
                                        </p:tgtEl>
                                      </p:cBhvr>
                                    </p:animEffect>
                                  </p:childTnLst>
                                </p:cTn>
                              </p:par>
                            </p:childTnLst>
                          </p:cTn>
                        </p:par>
                        <p:par>
                          <p:cTn id="52" fill="hold">
                            <p:stCondLst>
                              <p:cond delay="500"/>
                            </p:stCondLst>
                            <p:childTnLst>
                              <p:par>
                                <p:cTn id="53" presetID="10" presetClass="entr" presetSubtype="0" fill="hold" nodeType="afterEffect">
                                  <p:stCondLst>
                                    <p:cond delay="0"/>
                                  </p:stCondLst>
                                  <p:childTnLst>
                                    <p:set>
                                      <p:cBhvr>
                                        <p:cTn id="54" dur="1" fill="hold">
                                          <p:stCondLst>
                                            <p:cond delay="0"/>
                                          </p:stCondLst>
                                        </p:cTn>
                                        <p:tgtEl>
                                          <p:spTgt spid="177158"/>
                                        </p:tgtEl>
                                        <p:attrNameLst>
                                          <p:attrName>style.visibility</p:attrName>
                                        </p:attrNameLst>
                                      </p:cBhvr>
                                      <p:to>
                                        <p:strVal val="visible"/>
                                      </p:to>
                                    </p:set>
                                    <p:animEffect transition="in" filter="fade">
                                      <p:cBhvr>
                                        <p:cTn id="55" dur="500"/>
                                        <p:tgtEl>
                                          <p:spTgt spid="177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9" grpId="0" animBg="1"/>
      <p:bldP spid="26" grpId="0" animBg="1"/>
      <p:bldP spid="25" grpId="0" animBg="1"/>
      <p:bldP spid="24" grpId="0" animBg="1"/>
      <p:bldP spid="21" grpId="0" animBg="1"/>
      <p:bldP spid="177163" grpId="0" animBg="1"/>
      <p:bldP spid="177164"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11.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12.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3.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4.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6.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7.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24.xml><?xml version="1.0" encoding="utf-8"?>
<p:tagLst xmlns:a="http://schemas.openxmlformats.org/drawingml/2006/main" xmlns:r="http://schemas.openxmlformats.org/officeDocument/2006/relationships" xmlns:p="http://schemas.openxmlformats.org/presentationml/2006/main">
  <p:tag name="NAME" val="Moon"/>
</p:tagLst>
</file>

<file path=ppt/tags/tag25.xml><?xml version="1.0" encoding="utf-8"?>
<p:tagLst xmlns:a="http://schemas.openxmlformats.org/drawingml/2006/main" xmlns:r="http://schemas.openxmlformats.org/officeDocument/2006/relationships" xmlns:p="http://schemas.openxmlformats.org/presentationml/2006/main">
  <p:tag name="NAME" val="Moon"/>
</p:tagLst>
</file>

<file path=ppt/tags/tag26.xml><?xml version="1.0" encoding="utf-8"?>
<p:tagLst xmlns:a="http://schemas.openxmlformats.org/drawingml/2006/main" xmlns:r="http://schemas.openxmlformats.org/officeDocument/2006/relationships" xmlns:p="http://schemas.openxmlformats.org/presentationml/2006/main">
  <p:tag name="NAME" val="Moon"/>
</p:tagLst>
</file>

<file path=ppt/tags/tag27.xml><?xml version="1.0" encoding="utf-8"?>
<p:tagLst xmlns:a="http://schemas.openxmlformats.org/drawingml/2006/main" xmlns:r="http://schemas.openxmlformats.org/officeDocument/2006/relationships" xmlns:p="http://schemas.openxmlformats.org/presentationml/2006/main">
  <p:tag name="NAME" val="Moon"/>
</p:tagLst>
</file>

<file path=ppt/tags/tag28.xml><?xml version="1.0" encoding="utf-8"?>
<p:tagLst xmlns:a="http://schemas.openxmlformats.org/drawingml/2006/main" xmlns:r="http://schemas.openxmlformats.org/officeDocument/2006/relationships" xmlns:p="http://schemas.openxmlformats.org/presentationml/2006/main">
  <p:tag name="NAME" val="Moon"/>
</p:tagLst>
</file>

<file path=ppt/tags/tag29.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3.xml><?xml version="1.0" encoding="utf-8"?>
<p:tagLst xmlns:a="http://schemas.openxmlformats.org/drawingml/2006/main" xmlns:r="http://schemas.openxmlformats.org/officeDocument/2006/relationships" xmlns:p="http://schemas.openxmlformats.org/presentationml/2006/main">
  <p:tag name="NAME" val="Moon"/>
</p:tagLst>
</file>

<file path=ppt/tags/tag30.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31.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32.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33.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34.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35.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36.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37.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38.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NAME" val="Moon"/>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NAME" val="Moon"/>
</p:tagLst>
</file>

<file path=ppt/tags/tag6.xml><?xml version="1.0" encoding="utf-8"?>
<p:tagLst xmlns:a="http://schemas.openxmlformats.org/drawingml/2006/main" xmlns:r="http://schemas.openxmlformats.org/officeDocument/2006/relationships" xmlns:p="http://schemas.openxmlformats.org/presentationml/2006/main">
  <p:tag name="NAME" val="Moon"/>
</p:tagLst>
</file>

<file path=ppt/tags/tag7.xml><?xml version="1.0" encoding="utf-8"?>
<p:tagLst xmlns:a="http://schemas.openxmlformats.org/drawingml/2006/main" xmlns:r="http://schemas.openxmlformats.org/officeDocument/2006/relationships" xmlns:p="http://schemas.openxmlformats.org/presentationml/2006/main">
  <p:tag name="NAME" val="Moon"/>
</p:tagLst>
</file>

<file path=ppt/tags/tag8.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9.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heme/theme1.xml><?xml version="1.0" encoding="utf-8"?>
<a:theme xmlns:a="http://schemas.openxmlformats.org/drawingml/2006/main" name="Jessica template">
  <a:themeElements>
    <a:clrScheme name="Custom 1">
      <a:dk1>
        <a:sysClr val="windowText" lastClr="000000"/>
      </a:dk1>
      <a:lt1>
        <a:sysClr val="window" lastClr="FFFFFF"/>
      </a:lt1>
      <a:dk2>
        <a:srgbClr val="335B74"/>
      </a:dk2>
      <a:lt2>
        <a:srgbClr val="DFE3E5"/>
      </a:lt2>
      <a:accent1>
        <a:srgbClr val="00B0F0"/>
      </a:accent1>
      <a:accent2>
        <a:srgbClr val="0070C0"/>
      </a:accent2>
      <a:accent3>
        <a:srgbClr val="0070C0"/>
      </a:accent3>
      <a:accent4>
        <a:srgbClr val="FFC000"/>
      </a:accent4>
      <a:accent5>
        <a:srgbClr val="92D050"/>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Jessica template">
  <a:themeElements>
    <a:clrScheme name="Custom 1">
      <a:dk1>
        <a:sysClr val="windowText" lastClr="000000"/>
      </a:dk1>
      <a:lt1>
        <a:sysClr val="window" lastClr="FFFFFF"/>
      </a:lt1>
      <a:dk2>
        <a:srgbClr val="335B74"/>
      </a:dk2>
      <a:lt2>
        <a:srgbClr val="DFE3E5"/>
      </a:lt2>
      <a:accent1>
        <a:srgbClr val="00B0F0"/>
      </a:accent1>
      <a:accent2>
        <a:srgbClr val="0070C0"/>
      </a:accent2>
      <a:accent3>
        <a:srgbClr val="0070C0"/>
      </a:accent3>
      <a:accent4>
        <a:srgbClr val="FFC000"/>
      </a:accent4>
      <a:accent5>
        <a:srgbClr val="92D050"/>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72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l Futtaim_CF_DE1410_V1.potx" id="{764BBF8C-2801-46F6-B1CE-8119CDDC516A}" vid="{6041AC46-AD46-4216-A071-A5821F89D8A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9_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3">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5" id="{AE390A88-97CA-41E9-824B-643367F317B4}" vid="{FC435FCC-79BF-4757-8FA3-D717BB23D6FE}"/>
    </a:ext>
  </a:extLst>
</a:theme>
</file>

<file path=ppt/theme/theme8.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B9E8DC6FCDE7E408DC8608A0DDF9A10" ma:contentTypeVersion="13" ma:contentTypeDescription="Create a new document." ma:contentTypeScope="" ma:versionID="b65ebc62cd81e26a414668a9281aac9c">
  <xsd:schema xmlns:xsd="http://www.w3.org/2001/XMLSchema" xmlns:xs="http://www.w3.org/2001/XMLSchema" xmlns:p="http://schemas.microsoft.com/office/2006/metadata/properties" xmlns:ns3="1a10e31b-e59e-45c7-9b4b-f8976c92ca0f" xmlns:ns4="7692817d-2ab7-4d0a-8f79-eb991f911d1c" targetNamespace="http://schemas.microsoft.com/office/2006/metadata/properties" ma:root="true" ma:fieldsID="8ab4be915fe03b61bb1d1ca8a323cbcf" ns3:_="" ns4:_="">
    <xsd:import namespace="1a10e31b-e59e-45c7-9b4b-f8976c92ca0f"/>
    <xsd:import namespace="7692817d-2ab7-4d0a-8f79-eb991f911d1c"/>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LengthInSeconds"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a10e31b-e59e-45c7-9b4b-f8976c92ca0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692817d-2ab7-4d0a-8f79-eb991f911d1c"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74DBF9A-1A07-4805-919F-F822136C29D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a10e31b-e59e-45c7-9b4b-f8976c92ca0f"/>
    <ds:schemaRef ds:uri="7692817d-2ab7-4d0a-8f79-eb991f911d1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59F5DF8-250A-4870-8072-DC5317600E8F}">
  <ds:schemaRefs>
    <ds:schemaRef ds:uri="http://schemas.microsoft.com/sharepoint/v3/contenttype/forms"/>
  </ds:schemaRefs>
</ds:datastoreItem>
</file>

<file path=customXml/itemProps3.xml><?xml version="1.0" encoding="utf-8"?>
<ds:datastoreItem xmlns:ds="http://schemas.openxmlformats.org/officeDocument/2006/customXml" ds:itemID="{3212C10F-CEAB-4F98-AE8F-5C9DAE14B30D}">
  <ds:schemaRefs>
    <ds:schemaRef ds:uri="http://purl.org/dc/dcmitype/"/>
    <ds:schemaRef ds:uri="http://schemas.microsoft.com/office/2006/documentManagement/types"/>
    <ds:schemaRef ds:uri="http://www.w3.org/XML/1998/namespace"/>
    <ds:schemaRef ds:uri="http://schemas.microsoft.com/office/infopath/2007/PartnerControls"/>
    <ds:schemaRef ds:uri="http://purl.org/dc/elements/1.1/"/>
    <ds:schemaRef ds:uri="http://schemas.openxmlformats.org/package/2006/metadata/core-properties"/>
    <ds:schemaRef ds:uri="7692817d-2ab7-4d0a-8f79-eb991f911d1c"/>
    <ds:schemaRef ds:uri="1a10e31b-e59e-45c7-9b4b-f8976c92ca0f"/>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9365</TotalTime>
  <Words>3779</Words>
  <Application>Microsoft Office PowerPoint</Application>
  <PresentationFormat>On-screen Show (16:9)</PresentationFormat>
  <Paragraphs>766</Paragraphs>
  <Slides>45</Slides>
  <Notes>40</Notes>
  <HiddenSlides>12</HiddenSlides>
  <MMClips>0</MMClips>
  <ScaleCrop>false</ScaleCrop>
  <HeadingPairs>
    <vt:vector size="8" baseType="variant">
      <vt:variant>
        <vt:lpstr>Fonts Used</vt:lpstr>
      </vt:variant>
      <vt:variant>
        <vt:i4>15</vt:i4>
      </vt:variant>
      <vt:variant>
        <vt:lpstr>Theme</vt:lpstr>
      </vt:variant>
      <vt:variant>
        <vt:i4>7</vt:i4>
      </vt:variant>
      <vt:variant>
        <vt:lpstr>Embedded OLE Servers</vt:lpstr>
      </vt:variant>
      <vt:variant>
        <vt:i4>1</vt:i4>
      </vt:variant>
      <vt:variant>
        <vt:lpstr>Slide Titles</vt:lpstr>
      </vt:variant>
      <vt:variant>
        <vt:i4>45</vt:i4>
      </vt:variant>
    </vt:vector>
  </HeadingPairs>
  <TitlesOfParts>
    <vt:vector size="68" baseType="lpstr">
      <vt:lpstr>Wingdings</vt:lpstr>
      <vt:lpstr>Verdana</vt:lpstr>
      <vt:lpstr>Arial</vt:lpstr>
      <vt:lpstr>Oswald</vt:lpstr>
      <vt:lpstr>Segoe UI</vt:lpstr>
      <vt:lpstr>Arial Unicode MS</vt:lpstr>
      <vt:lpstr>Oswald Heavy Regular</vt:lpstr>
      <vt:lpstr>Century Gothic</vt:lpstr>
      <vt:lpstr>News Cycle</vt:lpstr>
      <vt:lpstr>Calibri Light</vt:lpstr>
      <vt:lpstr>Graphik</vt:lpstr>
      <vt:lpstr>Calibri</vt:lpstr>
      <vt:lpstr>Arial Black</vt:lpstr>
      <vt:lpstr>Oswald Regular</vt:lpstr>
      <vt:lpstr>Arial MT</vt:lpstr>
      <vt:lpstr>Jessica template</vt:lpstr>
      <vt:lpstr>1_Jessica template</vt:lpstr>
      <vt:lpstr>72_Al Futtaim_CF_DE1410</vt:lpstr>
      <vt:lpstr>Office Theme</vt:lpstr>
      <vt:lpstr>1_Office Theme</vt:lpstr>
      <vt:lpstr>9_Office Theme</vt:lpstr>
      <vt:lpstr>Al Futtaim_CF_DE1410</vt:lpstr>
      <vt:lpstr>think-cell Slide</vt:lpstr>
      <vt:lpstr> Career Growth &amp; Development Employees  </vt:lpstr>
      <vt:lpstr>PowerPoint Presentation</vt:lpstr>
      <vt:lpstr>Reality check </vt:lpstr>
      <vt:lpstr>New Career Reality   </vt:lpstr>
      <vt:lpstr>What does career mean to you?</vt:lpstr>
      <vt:lpstr>Career means……</vt:lpstr>
      <vt:lpstr>PowerPoint Presentation</vt:lpstr>
      <vt:lpstr>PowerPoint Presentation</vt:lpstr>
      <vt:lpstr>CAREER MOVEMENTS</vt:lpstr>
      <vt:lpstr>AFG Career Growth Model    </vt:lpstr>
      <vt:lpstr>PowerPoint Presentation</vt:lpstr>
      <vt:lpstr>PowerPoint Presentation</vt:lpstr>
      <vt:lpstr>PowerPoint Presentation</vt:lpstr>
      <vt:lpstr>PowerPoint Presentation</vt:lpstr>
      <vt:lpstr>PowerPoint Presentation</vt:lpstr>
      <vt:lpstr>PowerPoint Presentation</vt:lpstr>
      <vt:lpstr>Individual Development plan The How    </vt:lpstr>
      <vt:lpstr>PowerPoint Presentation</vt:lpstr>
      <vt:lpstr>PowerPoint Presentation</vt:lpstr>
      <vt:lpstr>PowerPoint Presentation</vt:lpstr>
      <vt:lpstr>WHY DO YOU NEED AN IDP</vt:lpstr>
      <vt:lpstr>The How    </vt:lpstr>
      <vt:lpstr>PowerPoint Presentation</vt:lpstr>
      <vt:lpstr>BUILDING YOUR DEVELOPMENT PLAN</vt:lpstr>
      <vt:lpstr>PowerPoint Presentation</vt:lpstr>
      <vt:lpstr>PowerPoint Presentation</vt:lpstr>
      <vt:lpstr>PowerPoint Presentation</vt:lpstr>
      <vt:lpstr>Identify the Gaps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Guide For An Efficient IDP</dc:title>
  <dc:creator>Heba Salem</dc:creator>
  <cp:lastModifiedBy>Fatma Alsagaf</cp:lastModifiedBy>
  <cp:revision>19</cp:revision>
  <cp:lastPrinted>2023-05-10T08:37:10Z</cp:lastPrinted>
  <dcterms:created xsi:type="dcterms:W3CDTF">2022-09-30T05:35:47Z</dcterms:created>
  <dcterms:modified xsi:type="dcterms:W3CDTF">2023-08-01T04:57:11Z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0x0101009B9E8DC6FCDE7E408DC8608A0DDF9A10</vt:lpwstr>
  </property>
</Properties>
</file>